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90" r:id="rId7"/>
    <p:sldId id="273" r:id="rId8"/>
    <p:sldId id="266" r:id="rId9"/>
    <p:sldId id="277" r:id="rId10"/>
    <p:sldId id="278" r:id="rId11"/>
    <p:sldId id="289" r:id="rId12"/>
    <p:sldId id="293" r:id="rId13"/>
    <p:sldId id="291" r:id="rId14"/>
    <p:sldId id="288" r:id="rId15"/>
    <p:sldId id="294" r:id="rId16"/>
    <p:sldId id="295" r:id="rId17"/>
    <p:sldId id="285" r:id="rId18"/>
    <p:sldId id="29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175841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3386991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45943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3334299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3384073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298899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704869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1901757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4043750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882478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56F0D6-14AE-47CA-A217-566806805B50}" type="datetimeFigureOut">
              <a:rPr lang="en-GB" smtClean="0"/>
              <a:pPr/>
              <a:t>06/06/2025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659962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56F0D6-14AE-47CA-A217-566806805B50}" type="datetimeFigureOut">
              <a:rPr lang="en-GB" smtClean="0"/>
              <a:pPr/>
              <a:t>06/06/2025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DE86FD-89F5-421C-BDD7-C120CBBFD076}" type="slidenum">
              <a:rPr lang="en-GB" smtClean="0"/>
              <a:pPr/>
              <a:t>‹#›</a:t>
            </a:fld>
            <a:endParaRPr lang="en-GB" dirty="0"/>
          </a:p>
        </p:txBody>
      </p:sp>
    </p:spTree>
    <p:extLst>
      <p:ext uri="{BB962C8B-B14F-4D97-AF65-F5344CB8AC3E}">
        <p14:creationId xmlns:p14="http://schemas.microsoft.com/office/powerpoint/2010/main" val="287861764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32656"/>
            <a:ext cx="7918648" cy="3267795"/>
          </a:xfrm>
        </p:spPr>
        <p:txBody>
          <a:bodyPr/>
          <a:lstStyle/>
          <a:p>
            <a:r>
              <a:rPr lang="en-GB" dirty="0"/>
              <a:t>Lakeside Nursery</a:t>
            </a:r>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636912"/>
            <a:ext cx="3312368" cy="3182888"/>
          </a:xfrm>
          <a:prstGeom prst="rect">
            <a:avLst/>
          </a:prstGeom>
          <a:noFill/>
          <a:ln>
            <a:noFill/>
          </a:ln>
        </p:spPr>
      </p:pic>
    </p:spTree>
    <p:extLst>
      <p:ext uri="{BB962C8B-B14F-4D97-AF65-F5344CB8AC3E}">
        <p14:creationId xmlns:p14="http://schemas.microsoft.com/office/powerpoint/2010/main" val="709905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Nursery</a:t>
            </a:r>
          </a:p>
        </p:txBody>
      </p:sp>
      <p:sp>
        <p:nvSpPr>
          <p:cNvPr id="3" name="Content Placeholder 2"/>
          <p:cNvSpPr>
            <a:spLocks noGrp="1"/>
          </p:cNvSpPr>
          <p:nvPr>
            <p:ph idx="1"/>
          </p:nvPr>
        </p:nvSpPr>
        <p:spPr/>
        <p:txBody>
          <a:bodyPr>
            <a:normAutofit/>
          </a:bodyPr>
          <a:lstStyle/>
          <a:p>
            <a:r>
              <a:rPr lang="en-GB" dirty="0"/>
              <a:t>We are a happy, busy, multicultural, multi-faith, nursery</a:t>
            </a:r>
          </a:p>
          <a:p>
            <a:r>
              <a:rPr lang="en-GB" dirty="0"/>
              <a:t>We are fully inclusive - we celebrate our many cultures, and foster positive relationships with our children and their families</a:t>
            </a:r>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181776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Staff</a:t>
            </a:r>
          </a:p>
        </p:txBody>
      </p:sp>
      <p:sp>
        <p:nvSpPr>
          <p:cNvPr id="3" name="Content Placeholder 2"/>
          <p:cNvSpPr>
            <a:spLocks noGrp="1"/>
          </p:cNvSpPr>
          <p:nvPr>
            <p:ph idx="1"/>
          </p:nvPr>
        </p:nvSpPr>
        <p:spPr/>
        <p:txBody>
          <a:bodyPr>
            <a:normAutofit/>
          </a:bodyPr>
          <a:lstStyle/>
          <a:p>
            <a:r>
              <a:rPr lang="en-GB" dirty="0"/>
              <a:t>Our Head teacher is Mrs Rachel Mitchell </a:t>
            </a:r>
          </a:p>
          <a:p>
            <a:r>
              <a:rPr lang="en-GB" dirty="0"/>
              <a:t>Our Foundation Phase Leader for Early Years is Mrs Lisa </a:t>
            </a:r>
            <a:r>
              <a:rPr lang="en-GB" dirty="0" err="1"/>
              <a:t>Rayer</a:t>
            </a:r>
            <a:endParaRPr lang="en-GB" dirty="0"/>
          </a:p>
          <a:p>
            <a:r>
              <a:rPr lang="en-GB" dirty="0"/>
              <a:t>Our Nursery teacher is Mrs Sam Goddard</a:t>
            </a:r>
          </a:p>
          <a:p>
            <a:r>
              <a:rPr lang="en-GB" dirty="0"/>
              <a:t>Nursery is supported by a team of teaching assistants</a:t>
            </a:r>
          </a:p>
          <a:p>
            <a:r>
              <a:rPr lang="en-GB" dirty="0"/>
              <a:t>We have some 1:1 support staff for children with specific needs</a:t>
            </a:r>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4622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Admissions to Nursery</a:t>
            </a:r>
          </a:p>
        </p:txBody>
      </p:sp>
      <p:sp>
        <p:nvSpPr>
          <p:cNvPr id="3" name="Content Placeholder 2"/>
          <p:cNvSpPr>
            <a:spLocks noGrp="1"/>
          </p:cNvSpPr>
          <p:nvPr>
            <p:ph idx="1"/>
          </p:nvPr>
        </p:nvSpPr>
        <p:spPr/>
        <p:txBody>
          <a:bodyPr>
            <a:normAutofit fontScale="92500" lnSpcReduction="10000"/>
          </a:bodyPr>
          <a:lstStyle/>
          <a:p>
            <a:r>
              <a:rPr lang="en-GB" dirty="0"/>
              <a:t>Nursery admissions are managed by the Admissions Team at County Hall</a:t>
            </a:r>
          </a:p>
          <a:p>
            <a:r>
              <a:rPr lang="en-GB" dirty="0"/>
              <a:t>We have three intakes – the September, January or April after your child’s 3</a:t>
            </a:r>
            <a:r>
              <a:rPr lang="en-GB" baseline="30000" dirty="0"/>
              <a:t>rd</a:t>
            </a:r>
            <a:r>
              <a:rPr lang="en-GB" dirty="0"/>
              <a:t> birthday</a:t>
            </a:r>
          </a:p>
          <a:p>
            <a:r>
              <a:rPr lang="en-GB" dirty="0"/>
              <a:t>Nursery is not catchment dependant, but reception is</a:t>
            </a:r>
          </a:p>
          <a:p>
            <a:r>
              <a:rPr lang="en-GB" dirty="0"/>
              <a:t>Admissions can be contacted via Cardiff website or phone 02920 873816</a:t>
            </a:r>
          </a:p>
          <a:p>
            <a:r>
              <a:rPr lang="en-GB" dirty="0"/>
              <a:t>Wrap around care – Dragonflies 02920 864780</a:t>
            </a:r>
          </a:p>
          <a:p>
            <a:endParaRPr lang="en-GB" dirty="0"/>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302388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Process</a:t>
            </a:r>
          </a:p>
        </p:txBody>
      </p:sp>
      <p:sp>
        <p:nvSpPr>
          <p:cNvPr id="3" name="Content Placeholder 2"/>
          <p:cNvSpPr>
            <a:spLocks noGrp="1"/>
          </p:cNvSpPr>
          <p:nvPr>
            <p:ph idx="1"/>
          </p:nvPr>
        </p:nvSpPr>
        <p:spPr/>
        <p:txBody>
          <a:bodyPr>
            <a:normAutofit/>
          </a:bodyPr>
          <a:lstStyle/>
          <a:p>
            <a:r>
              <a:rPr lang="en-GB" sz="2800" dirty="0"/>
              <a:t>Nursery is a new adventure for your child! We take the transition process seriously and believe it cannot be rushed.</a:t>
            </a:r>
          </a:p>
          <a:p>
            <a:r>
              <a:rPr lang="en-GB" sz="2800" dirty="0"/>
              <a:t>We will support you and your child by offering a ‘Stay and Play’ session in Nursery, prior to the Summer holidays.</a:t>
            </a:r>
          </a:p>
          <a:p>
            <a:r>
              <a:rPr lang="en-GB" sz="2800" dirty="0"/>
              <a:t>We will also stagger the entry of children – 4 per day until all are in. </a:t>
            </a:r>
          </a:p>
          <a:p>
            <a:endParaRPr lang="en-GB" sz="2400"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1944163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t>How can you help to prepare</a:t>
            </a:r>
            <a:br>
              <a:rPr lang="en-GB" sz="3600" dirty="0"/>
            </a:br>
            <a:r>
              <a:rPr lang="en-GB" sz="3600" dirty="0"/>
              <a:t>your child for Nursery?</a:t>
            </a:r>
          </a:p>
        </p:txBody>
      </p:sp>
      <p:sp>
        <p:nvSpPr>
          <p:cNvPr id="3" name="Content Placeholder 2"/>
          <p:cNvSpPr>
            <a:spLocks noGrp="1"/>
          </p:cNvSpPr>
          <p:nvPr>
            <p:ph idx="1"/>
          </p:nvPr>
        </p:nvSpPr>
        <p:spPr>
          <a:xfrm>
            <a:off x="457200" y="1417638"/>
            <a:ext cx="8229600" cy="4819674"/>
          </a:xfrm>
        </p:spPr>
        <p:txBody>
          <a:bodyPr>
            <a:normAutofit/>
          </a:bodyPr>
          <a:lstStyle/>
          <a:p>
            <a:r>
              <a:rPr lang="en-GB" sz="2400" dirty="0"/>
              <a:t>Help them to develop their independence e.g. begin taking their coat on and off</a:t>
            </a:r>
          </a:p>
          <a:p>
            <a:r>
              <a:rPr lang="en-GB" sz="2400" dirty="0"/>
              <a:t>Toileting – we would encourage you to toilet train your child before they begin Nursery. We are happy to support you in this, and are used to dealing with toileting accidents. You may wish to send in spare clothes in a bag in case of accidents, however, we do have spare clothes here if need be</a:t>
            </a:r>
          </a:p>
          <a:p>
            <a:r>
              <a:rPr lang="en-GB" sz="2400" dirty="0"/>
              <a:t>Encourage them to use their own name</a:t>
            </a:r>
          </a:p>
          <a:p>
            <a:r>
              <a:rPr lang="en-GB" sz="2400" dirty="0"/>
              <a:t>Give them opportunities to play with other children of their own age, so they can begin learning to share and take turns</a:t>
            </a:r>
          </a:p>
          <a:p>
            <a:r>
              <a:rPr lang="en-GB" sz="2400" dirty="0"/>
              <a:t>Support them to sustain their listening for increasing periods of time, e.g. by sharing stories</a:t>
            </a:r>
          </a:p>
          <a:p>
            <a:endParaRPr lang="en-GB" sz="2400" dirty="0"/>
          </a:p>
          <a:p>
            <a:endParaRPr lang="en-GB" sz="2400"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524328" y="32791"/>
            <a:ext cx="1440160" cy="1417638"/>
          </a:xfrm>
          <a:prstGeom prst="rect">
            <a:avLst/>
          </a:prstGeom>
          <a:noFill/>
          <a:ln>
            <a:noFill/>
          </a:ln>
        </p:spPr>
      </p:pic>
    </p:spTree>
    <p:extLst>
      <p:ext uri="{BB962C8B-B14F-4D97-AF65-F5344CB8AC3E}">
        <p14:creationId xmlns:p14="http://schemas.microsoft.com/office/powerpoint/2010/main" val="2685136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Curriculum</a:t>
            </a:r>
          </a:p>
        </p:txBody>
      </p:sp>
      <p:sp>
        <p:nvSpPr>
          <p:cNvPr id="3" name="Content Placeholder 2"/>
          <p:cNvSpPr>
            <a:spLocks noGrp="1"/>
          </p:cNvSpPr>
          <p:nvPr>
            <p:ph idx="1"/>
          </p:nvPr>
        </p:nvSpPr>
        <p:spPr>
          <a:xfrm>
            <a:off x="457200" y="1600201"/>
            <a:ext cx="8229600" cy="4205064"/>
          </a:xfrm>
        </p:spPr>
        <p:txBody>
          <a:bodyPr>
            <a:normAutofit lnSpcReduction="10000"/>
          </a:bodyPr>
          <a:lstStyle/>
          <a:p>
            <a:r>
              <a:rPr lang="en-GB" sz="2000" dirty="0"/>
              <a:t>Our curriculum is delivered through topics which change on a half termly basis</a:t>
            </a:r>
          </a:p>
          <a:p>
            <a:r>
              <a:rPr lang="en-GB" sz="2000" dirty="0"/>
              <a:t>Our topics for the year are as follows: </a:t>
            </a:r>
          </a:p>
          <a:p>
            <a:pPr marL="0" indent="0">
              <a:buNone/>
            </a:pPr>
            <a:r>
              <a:rPr lang="en-GB" sz="2000" dirty="0"/>
              <a:t>       - Autumn 1 - How many colours in a rainbow?</a:t>
            </a:r>
          </a:p>
          <a:p>
            <a:pPr marL="0" indent="0">
              <a:buNone/>
            </a:pPr>
            <a:r>
              <a:rPr lang="en-GB" sz="2000" dirty="0"/>
              <a:t>       - Autumn 2 - Exploring autumn</a:t>
            </a:r>
          </a:p>
          <a:p>
            <a:pPr marL="0" indent="0">
              <a:buNone/>
            </a:pPr>
            <a:r>
              <a:rPr lang="en-GB" sz="2000" dirty="0"/>
              <a:t>       - Spring 1 - Winter wonderland</a:t>
            </a:r>
          </a:p>
          <a:p>
            <a:pPr marL="0" indent="0">
              <a:buNone/>
            </a:pPr>
            <a:r>
              <a:rPr lang="en-GB" sz="2000" dirty="0"/>
              <a:t>       - Spring 2 -  Signs of spring</a:t>
            </a:r>
          </a:p>
          <a:p>
            <a:pPr marL="0" indent="0">
              <a:buNone/>
            </a:pPr>
            <a:r>
              <a:rPr lang="en-GB" sz="2000" dirty="0"/>
              <a:t>       - Summer 1 – Are eggs alive?</a:t>
            </a:r>
          </a:p>
          <a:p>
            <a:pPr marL="0" indent="0">
              <a:buNone/>
            </a:pPr>
            <a:r>
              <a:rPr lang="en-GB" sz="2000" dirty="0"/>
              <a:t>       - Summer 2 -  How high can I jump?</a:t>
            </a:r>
          </a:p>
          <a:p>
            <a:r>
              <a:rPr lang="en-GB" sz="2000" dirty="0"/>
              <a:t>Activities are carefully planned, resourced and varied. Children learn through play based activities, many of which are recorded in ‘Busy Books’	</a:t>
            </a:r>
          </a:p>
          <a:p>
            <a:endParaRPr lang="en-GB" sz="2400" dirty="0"/>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590965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Nursery Uniform</a:t>
            </a:r>
          </a:p>
        </p:txBody>
      </p:sp>
      <p:sp>
        <p:nvSpPr>
          <p:cNvPr id="3" name="Content Placeholder 2"/>
          <p:cNvSpPr>
            <a:spLocks noGrp="1"/>
          </p:cNvSpPr>
          <p:nvPr>
            <p:ph idx="1"/>
          </p:nvPr>
        </p:nvSpPr>
        <p:spPr>
          <a:xfrm>
            <a:off x="457200" y="1412776"/>
            <a:ext cx="8229600" cy="4713387"/>
          </a:xfrm>
        </p:spPr>
        <p:txBody>
          <a:bodyPr/>
          <a:lstStyle/>
          <a:p>
            <a:pPr marL="0" indent="0">
              <a:buNone/>
            </a:pPr>
            <a:r>
              <a:rPr lang="en-GB" sz="2400" dirty="0"/>
              <a:t>Navy and white, with our own nursery logo</a:t>
            </a:r>
          </a:p>
          <a:p>
            <a:pPr marL="0" indent="0">
              <a:buNone/>
            </a:pPr>
            <a:r>
              <a:rPr lang="en-GB" sz="2400" dirty="0"/>
              <a:t>Trousers or skirts that are easy for the toilet!</a:t>
            </a:r>
          </a:p>
          <a:p>
            <a:pPr marL="0" indent="0">
              <a:buNone/>
            </a:pPr>
            <a:r>
              <a:rPr lang="en-GB" sz="2400" dirty="0"/>
              <a:t>Sensible shoes suitable for lots of activity inside and out</a:t>
            </a:r>
          </a:p>
          <a:p>
            <a:pPr marL="0" indent="0">
              <a:buNone/>
            </a:pPr>
            <a:r>
              <a:rPr lang="en-GB" sz="2400" dirty="0"/>
              <a:t>Everything clearly labelled please!</a:t>
            </a:r>
          </a:p>
          <a:p>
            <a:pPr marL="0" indent="0">
              <a:buNone/>
            </a:pPr>
            <a:r>
              <a:rPr lang="en-GB" sz="2400" dirty="0"/>
              <a:t>Available from YC Sports, </a:t>
            </a:r>
            <a:r>
              <a:rPr lang="en-GB" sz="2400" dirty="0" err="1"/>
              <a:t>Crwys</a:t>
            </a:r>
            <a:r>
              <a:rPr lang="en-GB" sz="2400" dirty="0"/>
              <a:t> Road</a:t>
            </a:r>
          </a:p>
        </p:txBody>
      </p:sp>
      <p:pic>
        <p:nvPicPr>
          <p:cNvPr id="1026" name="Picture 2" descr="\\10.190.45.231\student\Nursery\AM\Summer 2\Photos\IMG_04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17032"/>
            <a:ext cx="4056451" cy="28083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c078088.LAKESIDE-ADMIN\AppData\Local\Microsoft\Windows\Temporary Internet Files\Content.Outlook\M0MCOPY2\Screenshot (3)_snip.png"/>
          <p:cNvPicPr/>
          <p:nvPr/>
        </p:nvPicPr>
        <p:blipFill>
          <a:blip r:embed="rId3">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999896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Snacktime</a:t>
            </a:r>
            <a:endParaRPr lang="en-GB" dirty="0"/>
          </a:p>
        </p:txBody>
      </p:sp>
      <p:sp>
        <p:nvSpPr>
          <p:cNvPr id="3" name="Content Placeholder 2"/>
          <p:cNvSpPr>
            <a:spLocks noGrp="1"/>
          </p:cNvSpPr>
          <p:nvPr>
            <p:ph idx="1"/>
          </p:nvPr>
        </p:nvSpPr>
        <p:spPr/>
        <p:txBody>
          <a:bodyPr>
            <a:normAutofit fontScale="85000" lnSpcReduction="20000"/>
          </a:bodyPr>
          <a:lstStyle/>
          <a:p>
            <a:r>
              <a:rPr lang="en-GB" dirty="0"/>
              <a:t>We provide a healthy snack and a drink during the nursery session – mainly fruit and vegetables, milk and water</a:t>
            </a:r>
          </a:p>
          <a:p>
            <a:r>
              <a:rPr lang="en-GB" dirty="0"/>
              <a:t>The cost is £1.40 per week, which can be paid termly or for the full year</a:t>
            </a:r>
          </a:p>
          <a:p>
            <a:r>
              <a:rPr lang="en-GB" dirty="0"/>
              <a:t>Specific allergies can be catered for – please inform staff if your child has any allergies</a:t>
            </a:r>
          </a:p>
          <a:p>
            <a:r>
              <a:rPr lang="en-GB" dirty="0"/>
              <a:t>An opportunity for social development, trying new tastes and textures, taking turns, Welsh</a:t>
            </a:r>
          </a:p>
          <a:p>
            <a:r>
              <a:rPr lang="en-GB" dirty="0"/>
              <a:t>Please don’t send food into school unless your child has a particular dietary requirement and it has been agreed with Nursery staff in advance</a:t>
            </a:r>
          </a:p>
          <a:p>
            <a:endParaRPr lang="en-GB" dirty="0"/>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469829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Drop off and Pick up</a:t>
            </a:r>
          </a:p>
        </p:txBody>
      </p:sp>
      <p:sp>
        <p:nvSpPr>
          <p:cNvPr id="3" name="Content Placeholder 2"/>
          <p:cNvSpPr>
            <a:spLocks noGrp="1"/>
          </p:cNvSpPr>
          <p:nvPr>
            <p:ph idx="1"/>
          </p:nvPr>
        </p:nvSpPr>
        <p:spPr/>
        <p:txBody>
          <a:bodyPr>
            <a:normAutofit/>
          </a:bodyPr>
          <a:lstStyle/>
          <a:p>
            <a:r>
              <a:rPr lang="en-GB" sz="2800" dirty="0"/>
              <a:t>Please come to the back Nursery door. It will open at 9.00 am and 12.45 pm</a:t>
            </a:r>
          </a:p>
          <a:p>
            <a:r>
              <a:rPr lang="en-GB" sz="2800" dirty="0"/>
              <a:t>Staff will welcome the children from the door and will help with coats and to find name tags. Please collect at the end of the session at the same door </a:t>
            </a:r>
          </a:p>
          <a:p>
            <a:r>
              <a:rPr lang="en-GB" sz="2800" dirty="0"/>
              <a:t>Punctuality is really important as we spend the first 10 minutes of each session doing various activities, such as days of the week, weather, maths games etc</a:t>
            </a:r>
          </a:p>
        </p:txBody>
      </p:sp>
      <p:pic>
        <p:nvPicPr>
          <p:cNvPr id="4" name="Picture 3" descr="C:\Users\c078088.LAKESIDE-ADMIN\AppData\Local\Microsoft\Windows\Temporary Internet Files\Content.Outlook\M0MCOPY2\Screenshot (3)_snip.png"/>
          <p:cNvPicPr/>
          <p:nvPr/>
        </p:nvPicPr>
        <p:blipFill>
          <a:blip r:embed="rId2">
            <a:extLst>
              <a:ext uri="{28A0092B-C50C-407E-A947-70E740481C1C}">
                <a14:useLocalDpi xmlns:a14="http://schemas.microsoft.com/office/drawing/2010/main" val="0"/>
              </a:ext>
            </a:extLst>
          </a:blip>
          <a:srcRect/>
          <a:stretch>
            <a:fillRect/>
          </a:stretch>
        </p:blipFill>
        <p:spPr bwMode="auto">
          <a:xfrm>
            <a:off x="7164288" y="0"/>
            <a:ext cx="1648023" cy="1663452"/>
          </a:xfrm>
          <a:prstGeom prst="rect">
            <a:avLst/>
          </a:prstGeom>
          <a:noFill/>
          <a:ln>
            <a:noFill/>
          </a:ln>
        </p:spPr>
      </p:pic>
    </p:spTree>
    <p:extLst>
      <p:ext uri="{BB962C8B-B14F-4D97-AF65-F5344CB8AC3E}">
        <p14:creationId xmlns:p14="http://schemas.microsoft.com/office/powerpoint/2010/main" val="3769161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a:t>
            </a:r>
            <a:endParaRPr lang="en-US" dirty="0"/>
          </a:p>
        </p:txBody>
      </p:sp>
      <p:sp>
        <p:nvSpPr>
          <p:cNvPr id="3" name="Content Placeholder 2"/>
          <p:cNvSpPr>
            <a:spLocks noGrp="1"/>
          </p:cNvSpPr>
          <p:nvPr>
            <p:ph idx="1"/>
          </p:nvPr>
        </p:nvSpPr>
        <p:spPr/>
        <p:txBody>
          <a:bodyPr/>
          <a:lstStyle/>
          <a:p>
            <a:r>
              <a:rPr lang="en-GB" dirty="0"/>
              <a:t>Is vital! </a:t>
            </a:r>
          </a:p>
          <a:p>
            <a:r>
              <a:rPr lang="en-GB" dirty="0" err="1"/>
              <a:t>Parentmail</a:t>
            </a:r>
            <a:r>
              <a:rPr lang="en-GB" dirty="0"/>
              <a:t>, website, letters, daily contact with staff</a:t>
            </a:r>
          </a:p>
          <a:p>
            <a:r>
              <a:rPr lang="en-GB" dirty="0"/>
              <a:t>Handbook – to be found on the website (Nursery pages)</a:t>
            </a:r>
          </a:p>
          <a:p>
            <a:r>
              <a:rPr lang="en-GB" dirty="0"/>
              <a:t>Parent consultations twice a year</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Friendship, caring and sharing</a:t>
            </a:r>
          </a:p>
        </p:txBody>
      </p:sp>
      <p:pic>
        <p:nvPicPr>
          <p:cNvPr id="2054" name="Picture 6" descr="\\10.190.45.231\student\Nursery\2019-2020\friendship caring &amp; sharing\2019-09-11 10.52.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509579"/>
            <a:ext cx="2105472" cy="2807296"/>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10.190.45.231\student\Nursery\2019-2020\friendship caring &amp; sharing\2019-09-20 09.21.5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1556792"/>
            <a:ext cx="2420888" cy="2420888"/>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10.190.45.231\student\Nursery\2019-2020\friendship caring &amp; sharing\2019-09-20 13.22.4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2463" y="4491956"/>
            <a:ext cx="2132856" cy="213285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10.190.45.231\student\Nursery\2019-2020\friendship caring &amp; sharing\2019-09-20 13.21.5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96908" y="4278577"/>
            <a:ext cx="2307561" cy="2307561"/>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10.190.45.231\student\Nursery\2019-2020\friendship caring &amp; sharing\IMG_423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04899" y="4278577"/>
            <a:ext cx="2923441" cy="2192581"/>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10.190.45.231\student\Nursery\2019-2020\friendship caring &amp; sharing\IMG_4206.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03635" y="1371163"/>
            <a:ext cx="2094109" cy="2792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7224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Cooperation &amp; Independence</a:t>
            </a:r>
          </a:p>
        </p:txBody>
      </p:sp>
      <p:pic>
        <p:nvPicPr>
          <p:cNvPr id="3074" name="Picture 2" descr="\\10.190.45.231\student\Nursery\2019-2020\cooperating\2019-09-20 10.49.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449" y="1376772"/>
            <a:ext cx="2627784" cy="197083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10.190.45.231\student\Nursery\2019-2020\cooperating\IMG_448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1457400"/>
            <a:ext cx="2664296" cy="199822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10.190.45.231\student\Nursery\2019-2020\cooperating\IMG_445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730" y="3869594"/>
            <a:ext cx="2555776" cy="1916832"/>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10.190.45.231\student\Nursery\2019-2020\cooperating\2019-09-20 10.51.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8144" y="3869594"/>
            <a:ext cx="2907577" cy="21806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10.190.45.231\student\Nursery\2019-2020\independence\2019-10-04 10.10.0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75856" y="3897311"/>
            <a:ext cx="2364771" cy="177357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10.190.45.231\student\Nursery\2019-2020\independence\IMG_4827.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722985" y="1079358"/>
            <a:ext cx="1782198"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917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Physical Development</a:t>
            </a:r>
          </a:p>
        </p:txBody>
      </p:sp>
      <p:pic>
        <p:nvPicPr>
          <p:cNvPr id="4101" name="Picture 5" descr="\\10.190.45.231\student\Nursery\2019-2020\Friday PE\2019-10-11 09.41.3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196752"/>
            <a:ext cx="2051847" cy="273579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10.190.45.231\student\Nursery\2019-2020\Friday PE\2019-10-11 10.03.5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81448" y="1364386"/>
            <a:ext cx="2026776" cy="2702368"/>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descr="\\10.190.45.231\student\Nursery\2019-2020\Friday PE\2019-10-11 09.44.5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26364" y="1655783"/>
            <a:ext cx="2915816" cy="218686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10.190.45.231\student\Nursery\2019-2020\Friday PE\IMG_474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4066754"/>
            <a:ext cx="2952328" cy="2214246"/>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descr="\\10.190.45.231\student\Nursery\2019-2020\Friday PE\IMG_4687.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63888" y="4257391"/>
            <a:ext cx="3131840"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533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many colours in a rainbow?</a:t>
            </a:r>
          </a:p>
        </p:txBody>
      </p:sp>
      <p:pic>
        <p:nvPicPr>
          <p:cNvPr id="5123" name="Picture 3" descr="\\10.190.45.231\student\Nursery\2017-2018\Painting for colour topic\IMG_22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196752"/>
            <a:ext cx="2636912" cy="263691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10.190.45.231\student\Nursery\2017-2018\Painting for colour topic\IMG_226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7864" y="1323047"/>
            <a:ext cx="252028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10.190.45.231\student\Nursery\2017-2018\Painting for colour topic\IMG_056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4192170"/>
            <a:ext cx="3103782" cy="232783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10.190.45.231\student\Nursery\2017-2018\Painting for colour topic\IMG_224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84168" y="1287240"/>
            <a:ext cx="2539497" cy="2539497"/>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10.190.45.231\student\Nursery\2017-2018\Painting for colour topic\IMG_2275.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23928" y="4192170"/>
            <a:ext cx="2304256"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129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Exploring Autumn</a:t>
            </a:r>
          </a:p>
        </p:txBody>
      </p:sp>
      <p:pic>
        <p:nvPicPr>
          <p:cNvPr id="4098" name="Picture 2" descr="\\10.190.45.231\student\Nursery\2019-2020\RSPB Autumn walk\IMG_442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749" y="1419194"/>
            <a:ext cx="3721601" cy="496213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10.190.45.231\student\Nursery\2019-2020\RSPB Autumn walk\IMG_442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1391810"/>
            <a:ext cx="3384376" cy="5076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737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Chinese New Year</a:t>
            </a:r>
          </a:p>
        </p:txBody>
      </p:sp>
      <p:pic>
        <p:nvPicPr>
          <p:cNvPr id="6" name="Picture 2" descr="\\10.190.45.231\student\Nursery\2017-2018\chinese new year\IMG_082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529509"/>
            <a:ext cx="3528392" cy="264629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10.190.45.231\student\Nursery\2017-2018\chinese new year\IMG_083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3" y="1529509"/>
            <a:ext cx="3528393" cy="264629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10.190.45.231\student\Nursery\2017-2018\chinese new year\IMG_086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43808" y="4358882"/>
            <a:ext cx="3035048" cy="2276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3195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Eid</a:t>
            </a:r>
          </a:p>
        </p:txBody>
      </p:sp>
      <p:pic>
        <p:nvPicPr>
          <p:cNvPr id="7171" name="Picture 3" descr="\\10.190.45.231\student\Nursery\2017-2018\Eid am\IMG_273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412776"/>
            <a:ext cx="3563888" cy="267291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10.190.45.231\student\Nursery\2017-2018\Eid am\IMG_27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07970" y="1556792"/>
            <a:ext cx="3035829" cy="2276872"/>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10.190.45.231\student\Nursery\2017-2018\Eid am\IMG_276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87790" y="4158081"/>
            <a:ext cx="3240360" cy="2430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610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879</TotalTime>
  <Words>728</Words>
  <Application>Microsoft Office PowerPoint</Application>
  <PresentationFormat>On-screen Show (4:3)</PresentationFormat>
  <Paragraphs>64</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Lakeside Nursery</vt:lpstr>
      <vt:lpstr>Our Nursery</vt:lpstr>
      <vt:lpstr>Our Staff</vt:lpstr>
      <vt:lpstr>Admissions to Nursery</vt:lpstr>
      <vt:lpstr>Transition Process</vt:lpstr>
      <vt:lpstr>How can you help to prepare your child for Nursery?</vt:lpstr>
      <vt:lpstr>Our Curriculum</vt:lpstr>
      <vt:lpstr>Our Nursery Uniform</vt:lpstr>
      <vt:lpstr>Snacktime</vt:lpstr>
      <vt:lpstr>Drop off and Pick up</vt:lpstr>
      <vt:lpstr>Communication</vt:lpstr>
      <vt:lpstr>Friendship, caring and sharing</vt:lpstr>
      <vt:lpstr>Cooperation &amp; Independence</vt:lpstr>
      <vt:lpstr>Physical Development</vt:lpstr>
      <vt:lpstr>How many colours in a rainbow?</vt:lpstr>
      <vt:lpstr>Exploring Autumn</vt:lpstr>
      <vt:lpstr>Chinese New Year</vt:lpstr>
      <vt:lpstr>Eid</vt:lpstr>
    </vt:vector>
  </TitlesOfParts>
  <Company>Cardiff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Lakeside Nursery</dc:title>
  <dc:creator>Sarah Hart</dc:creator>
  <cp:lastModifiedBy>Sam Goddard</cp:lastModifiedBy>
  <cp:revision>112</cp:revision>
  <dcterms:created xsi:type="dcterms:W3CDTF">2016-05-26T10:07:29Z</dcterms:created>
  <dcterms:modified xsi:type="dcterms:W3CDTF">2025-06-06T13:54:58Z</dcterms:modified>
</cp:coreProperties>
</file>