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y="6858000" cx="12192000"/>
  <p:notesSz cx="6799250" cy="99298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5" roundtripDataSignature="AMtx7mgYIfcvQdXwyGqhe2nQbiG2F4gw8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customschemas.google.com/relationships/presentationmetadata" Target="metadata"/><Relationship Id="rId14" Type="http://schemas.openxmlformats.org/officeDocument/2006/relationships/slide" Target="slides/slide10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33425" y="744725"/>
            <a:ext cx="4533050" cy="37236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79925" y="4716650"/>
            <a:ext cx="5439400" cy="446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:notes"/>
          <p:cNvSpPr txBox="1"/>
          <p:nvPr>
            <p:ph idx="1" type="body"/>
          </p:nvPr>
        </p:nvSpPr>
        <p:spPr>
          <a:xfrm>
            <a:off x="679925" y="4716650"/>
            <a:ext cx="5439400" cy="446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3" name="Google Shape;103;p1:notes"/>
          <p:cNvSpPr/>
          <p:nvPr>
            <p:ph idx="2" type="sldImg"/>
          </p:nvPr>
        </p:nvSpPr>
        <p:spPr>
          <a:xfrm>
            <a:off x="1133425" y="744725"/>
            <a:ext cx="4533050" cy="37236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:notes"/>
          <p:cNvSpPr txBox="1"/>
          <p:nvPr>
            <p:ph idx="1" type="body"/>
          </p:nvPr>
        </p:nvSpPr>
        <p:spPr>
          <a:xfrm>
            <a:off x="679925" y="4716650"/>
            <a:ext cx="5439400" cy="446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4" name="Google Shape;114;p2:notes"/>
          <p:cNvSpPr/>
          <p:nvPr>
            <p:ph idx="2" type="sldImg"/>
          </p:nvPr>
        </p:nvSpPr>
        <p:spPr>
          <a:xfrm>
            <a:off x="1133425" y="744725"/>
            <a:ext cx="4533050" cy="37236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2e9b34b5ad3_1_19:notes"/>
          <p:cNvSpPr txBox="1"/>
          <p:nvPr>
            <p:ph idx="1" type="body"/>
          </p:nvPr>
        </p:nvSpPr>
        <p:spPr>
          <a:xfrm>
            <a:off x="679925" y="4716650"/>
            <a:ext cx="5439300" cy="4468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9" name="Google Shape;129;g2e9b34b5ad3_1_19:notes"/>
          <p:cNvSpPr/>
          <p:nvPr>
            <p:ph idx="2" type="sldImg"/>
          </p:nvPr>
        </p:nvSpPr>
        <p:spPr>
          <a:xfrm>
            <a:off x="1133425" y="744725"/>
            <a:ext cx="4533000" cy="37236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3:notes"/>
          <p:cNvSpPr txBox="1"/>
          <p:nvPr>
            <p:ph idx="1" type="body"/>
          </p:nvPr>
        </p:nvSpPr>
        <p:spPr>
          <a:xfrm>
            <a:off x="679925" y="4716650"/>
            <a:ext cx="5439400" cy="446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4" name="Google Shape;144;p3:notes"/>
          <p:cNvSpPr/>
          <p:nvPr>
            <p:ph idx="2" type="sldImg"/>
          </p:nvPr>
        </p:nvSpPr>
        <p:spPr>
          <a:xfrm>
            <a:off x="1133425" y="744725"/>
            <a:ext cx="4533050" cy="37236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4:notes"/>
          <p:cNvSpPr txBox="1"/>
          <p:nvPr>
            <p:ph idx="1" type="body"/>
          </p:nvPr>
        </p:nvSpPr>
        <p:spPr>
          <a:xfrm>
            <a:off x="679925" y="4716650"/>
            <a:ext cx="5439400" cy="446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9" name="Google Shape;169;p4:notes"/>
          <p:cNvSpPr/>
          <p:nvPr>
            <p:ph idx="2" type="sldImg"/>
          </p:nvPr>
        </p:nvSpPr>
        <p:spPr>
          <a:xfrm>
            <a:off x="1133425" y="744725"/>
            <a:ext cx="4533050" cy="37236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5:notes"/>
          <p:cNvSpPr txBox="1"/>
          <p:nvPr>
            <p:ph idx="1" type="body"/>
          </p:nvPr>
        </p:nvSpPr>
        <p:spPr>
          <a:xfrm>
            <a:off x="679925" y="4716650"/>
            <a:ext cx="5439400" cy="446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0" name="Google Shape;180;p5:notes"/>
          <p:cNvSpPr/>
          <p:nvPr>
            <p:ph idx="2" type="sldImg"/>
          </p:nvPr>
        </p:nvSpPr>
        <p:spPr>
          <a:xfrm>
            <a:off x="1133425" y="744725"/>
            <a:ext cx="4533050" cy="37236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6:notes"/>
          <p:cNvSpPr txBox="1"/>
          <p:nvPr>
            <p:ph idx="1" type="body"/>
          </p:nvPr>
        </p:nvSpPr>
        <p:spPr>
          <a:xfrm>
            <a:off x="679925" y="4716650"/>
            <a:ext cx="5439400" cy="446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8" name="Google Shape;188;p6:notes"/>
          <p:cNvSpPr/>
          <p:nvPr>
            <p:ph idx="2" type="sldImg"/>
          </p:nvPr>
        </p:nvSpPr>
        <p:spPr>
          <a:xfrm>
            <a:off x="1133425" y="744725"/>
            <a:ext cx="4533050" cy="37236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7:notes"/>
          <p:cNvSpPr txBox="1"/>
          <p:nvPr>
            <p:ph idx="1" type="body"/>
          </p:nvPr>
        </p:nvSpPr>
        <p:spPr>
          <a:xfrm>
            <a:off x="679925" y="4716650"/>
            <a:ext cx="5439400" cy="446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11" name="Google Shape;211;p7:notes"/>
          <p:cNvSpPr/>
          <p:nvPr>
            <p:ph idx="2" type="sldImg"/>
          </p:nvPr>
        </p:nvSpPr>
        <p:spPr>
          <a:xfrm>
            <a:off x="1133425" y="744725"/>
            <a:ext cx="4533050" cy="37236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8:notes"/>
          <p:cNvSpPr txBox="1"/>
          <p:nvPr>
            <p:ph idx="1" type="body"/>
          </p:nvPr>
        </p:nvSpPr>
        <p:spPr>
          <a:xfrm>
            <a:off x="679925" y="4716650"/>
            <a:ext cx="5439400" cy="446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22" name="Google Shape;222;p8:notes"/>
          <p:cNvSpPr/>
          <p:nvPr>
            <p:ph idx="2" type="sldImg"/>
          </p:nvPr>
        </p:nvSpPr>
        <p:spPr>
          <a:xfrm>
            <a:off x="1133425" y="744725"/>
            <a:ext cx="4533050" cy="37236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9:notes"/>
          <p:cNvSpPr txBox="1"/>
          <p:nvPr>
            <p:ph idx="1" type="body"/>
          </p:nvPr>
        </p:nvSpPr>
        <p:spPr>
          <a:xfrm>
            <a:off x="679925" y="4716650"/>
            <a:ext cx="5439400" cy="446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44" name="Google Shape;244;p9:notes"/>
          <p:cNvSpPr/>
          <p:nvPr>
            <p:ph idx="2" type="sldImg"/>
          </p:nvPr>
        </p:nvSpPr>
        <p:spPr>
          <a:xfrm>
            <a:off x="1133425" y="744725"/>
            <a:ext cx="4533050" cy="37236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11"/>
          <p:cNvSpPr/>
          <p:nvPr/>
        </p:nvSpPr>
        <p:spPr>
          <a:xfrm>
            <a:off x="0" y="0"/>
            <a:ext cx="3496422" cy="6858000"/>
          </a:xfrm>
          <a:custGeom>
            <a:rect b="b" l="l" r="r" t="t"/>
            <a:pathLst>
              <a:path extrusionOk="0" h="6858000" w="3496422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4" name="Google Shape;14;p11"/>
          <p:cNvSpPr txBox="1"/>
          <p:nvPr>
            <p:ph type="ctrTitle"/>
          </p:nvPr>
        </p:nvSpPr>
        <p:spPr>
          <a:xfrm>
            <a:off x="4654295" y="1346268"/>
            <a:ext cx="7060135" cy="3285207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Autofit/>
          </a:bodyPr>
          <a:lstStyle>
            <a:lvl1pPr lv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5400"/>
              <a:buFont typeface="Meiryo"/>
              <a:buNone/>
              <a:defRPr sz="5400">
                <a:solidFill>
                  <a:srgbClr val="262626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1"/>
          <p:cNvSpPr txBox="1"/>
          <p:nvPr>
            <p:ph idx="1" type="subTitle"/>
          </p:nvPr>
        </p:nvSpPr>
        <p:spPr>
          <a:xfrm>
            <a:off x="4662312" y="4631475"/>
            <a:ext cx="7052117" cy="115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109725" spcFirstLastPara="1" rIns="109725" wrap="square" tIns="109725">
            <a:normAutofit/>
          </a:bodyPr>
          <a:lstStyle>
            <a:lvl1pPr lvl="0" algn="l">
              <a:lnSpc>
                <a:spcPct val="130000"/>
              </a:lnSpc>
              <a:spcBef>
                <a:spcPts val="930"/>
              </a:spcBef>
              <a:spcAft>
                <a:spcPts val="0"/>
              </a:spcAft>
              <a:buClr>
                <a:srgbClr val="262626"/>
              </a:buClr>
              <a:buSzPts val="2400"/>
              <a:buNone/>
              <a:defRPr sz="2400">
                <a:solidFill>
                  <a:srgbClr val="262626"/>
                </a:solidFill>
              </a:defRPr>
            </a:lvl1pPr>
            <a:lvl2pPr lvl="1" algn="ctr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/>
            </a:lvl2pPr>
            <a:lvl3pPr lvl="2" algn="ctr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/>
            </a:lvl3pPr>
            <a:lvl4pPr lvl="3" algn="ctr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4pPr>
            <a:lvl5pPr lvl="4" algn="ctr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5pPr>
            <a:lvl6pPr lvl="5" algn="ctr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600"/>
              <a:buNone/>
              <a:defRPr sz="1600"/>
            </a:lvl6pPr>
            <a:lvl7pPr lvl="6" algn="ctr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600"/>
              <a:buNone/>
              <a:defRPr sz="1600"/>
            </a:lvl7pPr>
            <a:lvl8pPr lvl="7" algn="ctr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600"/>
              <a:buNone/>
              <a:defRPr sz="1600"/>
            </a:lvl8pPr>
            <a:lvl9pPr lvl="8" algn="ctr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6" name="Google Shape;16;p11"/>
          <p:cNvSpPr txBox="1"/>
          <p:nvPr>
            <p:ph idx="10" type="dt"/>
          </p:nvPr>
        </p:nvSpPr>
        <p:spPr>
          <a:xfrm>
            <a:off x="4654295" y="617415"/>
            <a:ext cx="7123723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1"/>
          <p:cNvSpPr txBox="1"/>
          <p:nvPr>
            <p:ph idx="11" type="ftr"/>
          </p:nvPr>
        </p:nvSpPr>
        <p:spPr>
          <a:xfrm>
            <a:off x="4654295" y="6170490"/>
            <a:ext cx="5588349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11"/>
          <p:cNvSpPr txBox="1"/>
          <p:nvPr>
            <p:ph idx="12" type="sldNum"/>
          </p:nvPr>
        </p:nvSpPr>
        <p:spPr>
          <a:xfrm>
            <a:off x="10515600" y="6170490"/>
            <a:ext cx="119882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9" name="Google Shape;19;p11"/>
          <p:cNvSpPr/>
          <p:nvPr/>
        </p:nvSpPr>
        <p:spPr>
          <a:xfrm>
            <a:off x="1375409" y="0"/>
            <a:ext cx="2529723" cy="6858000"/>
          </a:xfrm>
          <a:custGeom>
            <a:rect b="b" l="l" r="r" t="t"/>
            <a:pathLst>
              <a:path extrusionOk="0" h="6858000" w="2529723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0" name="Google Shape;20;p11"/>
          <p:cNvSpPr/>
          <p:nvPr/>
        </p:nvSpPr>
        <p:spPr>
          <a:xfrm>
            <a:off x="1155402" y="0"/>
            <a:ext cx="2536434" cy="6858000"/>
          </a:xfrm>
          <a:custGeom>
            <a:rect b="b" l="l" r="r" t="t"/>
            <a:pathLst>
              <a:path extrusionOk="0" h="6858000" w="2536434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1" name="Google Shape;21;p11"/>
          <p:cNvSpPr/>
          <p:nvPr/>
        </p:nvSpPr>
        <p:spPr>
          <a:xfrm>
            <a:off x="924161" y="0"/>
            <a:ext cx="2261351" cy="6858000"/>
          </a:xfrm>
          <a:custGeom>
            <a:rect b="b" l="l" r="r" t="t"/>
            <a:pathLst>
              <a:path extrusionOk="0" h="6858000" w="2521425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DCD6C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showMasterSp="0" type="blank">
  <p:cSld name="BLANK">
    <p:bg>
      <p:bgPr>
        <a:solidFill>
          <a:schemeClr val="lt2"/>
        </a:solidFill>
      </p:bgPr>
    </p:bg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12"/>
          <p:cNvSpPr txBox="1"/>
          <p:nvPr>
            <p:ph idx="10" type="dt"/>
          </p:nvPr>
        </p:nvSpPr>
        <p:spPr>
          <a:xfrm>
            <a:off x="7850727" y="6170491"/>
            <a:ext cx="2840083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2"/>
          <p:cNvSpPr txBox="1"/>
          <p:nvPr>
            <p:ph idx="11" type="ftr"/>
          </p:nvPr>
        </p:nvSpPr>
        <p:spPr>
          <a:xfrm>
            <a:off x="1920240" y="6170490"/>
            <a:ext cx="5667375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2"/>
          <p:cNvSpPr txBox="1"/>
          <p:nvPr>
            <p:ph idx="12" type="sldNum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showMasterSp="0" type="picTx">
  <p:cSld name="PICTURE_WITH_CAPTION_TEX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3"/>
          <p:cNvSpPr/>
          <p:nvPr>
            <p:ph idx="2" type="pic"/>
          </p:nvPr>
        </p:nvSpPr>
        <p:spPr>
          <a:xfrm>
            <a:off x="0" y="0"/>
            <a:ext cx="8102651" cy="6857999"/>
          </a:xfrm>
          <a:prstGeom prst="rect">
            <a:avLst/>
          </a:prstGeom>
          <a:solidFill>
            <a:srgbClr val="DCD6C4"/>
          </a:solidFill>
          <a:ln>
            <a:noFill/>
          </a:ln>
        </p:spPr>
      </p:sp>
      <p:sp>
        <p:nvSpPr>
          <p:cNvPr id="28" name="Google Shape;28;p13"/>
          <p:cNvSpPr txBox="1"/>
          <p:nvPr>
            <p:ph type="title"/>
          </p:nvPr>
        </p:nvSpPr>
        <p:spPr>
          <a:xfrm>
            <a:off x="8476488" y="1503910"/>
            <a:ext cx="3230625" cy="1687924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Autofit/>
          </a:bodyPr>
          <a:lstStyle>
            <a:lvl1pPr lv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400"/>
              <a:buFont typeface="Meiryo"/>
              <a:buNone/>
              <a:defRPr sz="3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3"/>
          <p:cNvSpPr txBox="1"/>
          <p:nvPr>
            <p:ph idx="1" type="body"/>
          </p:nvPr>
        </p:nvSpPr>
        <p:spPr>
          <a:xfrm>
            <a:off x="8476488" y="3223806"/>
            <a:ext cx="3227832" cy="287219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109725" spcFirstLastPara="1" rIns="109725" wrap="square" tIns="109725">
            <a:normAutofit/>
          </a:bodyPr>
          <a:lstStyle>
            <a:lvl1pPr indent="-228600" lvl="0" marL="457200" algn="l">
              <a:lnSpc>
                <a:spcPct val="140000"/>
              </a:lnSpc>
              <a:spcBef>
                <a:spcPts val="14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30" name="Google Shape;30;p13"/>
          <p:cNvSpPr txBox="1"/>
          <p:nvPr>
            <p:ph idx="10" type="dt"/>
          </p:nvPr>
        </p:nvSpPr>
        <p:spPr>
          <a:xfrm>
            <a:off x="8476488" y="6170491"/>
            <a:ext cx="2214322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3"/>
          <p:cNvSpPr txBox="1"/>
          <p:nvPr>
            <p:ph idx="11" type="ftr"/>
          </p:nvPr>
        </p:nvSpPr>
        <p:spPr>
          <a:xfrm>
            <a:off x="1280160" y="6170490"/>
            <a:ext cx="646441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3"/>
          <p:cNvSpPr txBox="1"/>
          <p:nvPr>
            <p:ph idx="12" type="sldNum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/>
          <p:nvPr>
            <p:ph type="title"/>
          </p:nvPr>
        </p:nvSpPr>
        <p:spPr>
          <a:xfrm>
            <a:off x="1920240" y="442220"/>
            <a:ext cx="8770571" cy="1345269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rm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4"/>
          <p:cNvSpPr txBox="1"/>
          <p:nvPr>
            <p:ph idx="10" type="dt"/>
          </p:nvPr>
        </p:nvSpPr>
        <p:spPr>
          <a:xfrm>
            <a:off x="7850727" y="6170491"/>
            <a:ext cx="2840083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4"/>
          <p:cNvSpPr txBox="1"/>
          <p:nvPr>
            <p:ph idx="11" type="ftr"/>
          </p:nvPr>
        </p:nvSpPr>
        <p:spPr>
          <a:xfrm>
            <a:off x="1920240" y="6170490"/>
            <a:ext cx="5667375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4"/>
          <p:cNvSpPr txBox="1"/>
          <p:nvPr>
            <p:ph idx="12" type="sldNum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5"/>
          <p:cNvSpPr txBox="1"/>
          <p:nvPr>
            <p:ph type="title"/>
          </p:nvPr>
        </p:nvSpPr>
        <p:spPr>
          <a:xfrm>
            <a:off x="1920240" y="442220"/>
            <a:ext cx="8770571" cy="1345269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rm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5"/>
          <p:cNvSpPr txBox="1"/>
          <p:nvPr>
            <p:ph idx="1" type="body"/>
          </p:nvPr>
        </p:nvSpPr>
        <p:spPr>
          <a:xfrm>
            <a:off x="1920240" y="2312276"/>
            <a:ext cx="8770571" cy="365150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109725" spcFirstLastPara="1" rIns="109725" wrap="square" tIns="109725">
            <a:normAutofit/>
          </a:bodyPr>
          <a:lstStyle>
            <a:lvl1pPr indent="-228600" lvl="0" marL="4572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indent="-228600" lvl="1" marL="9144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2pPr>
            <a:lvl3pPr indent="-342900" lvl="2" marL="1371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3pPr>
            <a:lvl4pPr indent="-342900" lvl="3" marL="18288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5pPr>
            <a:lvl6pPr indent="-342900" lvl="5" marL="27432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6pPr>
            <a:lvl7pPr indent="-342900" lvl="6" marL="32004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7pPr>
            <a:lvl8pPr indent="-342900" lvl="7" marL="3657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8pPr>
            <a:lvl9pPr indent="-342900" lvl="8" marL="41148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9pPr>
          </a:lstStyle>
          <a:p/>
        </p:txBody>
      </p:sp>
      <p:sp>
        <p:nvSpPr>
          <p:cNvPr id="41" name="Google Shape;41;p15"/>
          <p:cNvSpPr txBox="1"/>
          <p:nvPr>
            <p:ph idx="10" type="dt"/>
          </p:nvPr>
        </p:nvSpPr>
        <p:spPr>
          <a:xfrm>
            <a:off x="7850727" y="6170491"/>
            <a:ext cx="2840083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5"/>
          <p:cNvSpPr txBox="1"/>
          <p:nvPr>
            <p:ph idx="11" type="ftr"/>
          </p:nvPr>
        </p:nvSpPr>
        <p:spPr>
          <a:xfrm>
            <a:off x="1920240" y="6170490"/>
            <a:ext cx="5667375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5"/>
          <p:cNvSpPr txBox="1"/>
          <p:nvPr>
            <p:ph idx="12" type="sldNum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showMasterSp="0" type="secHead">
  <p:cSld name="SECTION_HEAD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oogle Shape;45;p16"/>
          <p:cNvGrpSpPr/>
          <p:nvPr/>
        </p:nvGrpSpPr>
        <p:grpSpPr>
          <a:xfrm>
            <a:off x="3124577" y="0"/>
            <a:ext cx="4389519" cy="2916937"/>
            <a:chOff x="3124577" y="0"/>
            <a:chExt cx="4389519" cy="2916937"/>
          </a:xfrm>
        </p:grpSpPr>
        <p:sp>
          <p:nvSpPr>
            <p:cNvPr id="46" name="Google Shape;46;p16"/>
            <p:cNvSpPr/>
            <p:nvPr/>
          </p:nvSpPr>
          <p:spPr>
            <a:xfrm>
              <a:off x="3320637" y="0"/>
              <a:ext cx="4013331" cy="2742133"/>
            </a:xfrm>
            <a:custGeom>
              <a:rect b="b" l="l" r="r" t="t"/>
              <a:pathLst>
                <a:path extrusionOk="0" h="2742133" w="4013331">
                  <a:moveTo>
                    <a:pt x="294151" y="0"/>
                  </a:moveTo>
                  <a:lnTo>
                    <a:pt x="3844057" y="0"/>
                  </a:lnTo>
                  <a:lnTo>
                    <a:pt x="3892490" y="131440"/>
                  </a:lnTo>
                  <a:cubicBezTo>
                    <a:pt x="3971777" y="378867"/>
                    <a:pt x="4013331" y="652783"/>
                    <a:pt x="4013331" y="941251"/>
                  </a:cubicBezTo>
                  <a:cubicBezTo>
                    <a:pt x="4013331" y="1171430"/>
                    <a:pt x="3948997" y="1356167"/>
                    <a:pt x="3804827" y="1540292"/>
                  </a:cubicBezTo>
                  <a:cubicBezTo>
                    <a:pt x="3654026" y="1732895"/>
                    <a:pt x="3427436" y="1910292"/>
                    <a:pt x="3187498" y="2098087"/>
                  </a:cubicBezTo>
                  <a:cubicBezTo>
                    <a:pt x="3143231" y="2132693"/>
                    <a:pt x="3097499" y="2168522"/>
                    <a:pt x="3051769" y="2204787"/>
                  </a:cubicBezTo>
                  <a:cubicBezTo>
                    <a:pt x="2642425" y="2529345"/>
                    <a:pt x="2343664" y="2742133"/>
                    <a:pt x="1936476" y="2742133"/>
                  </a:cubicBezTo>
                  <a:cubicBezTo>
                    <a:pt x="1316045" y="2742133"/>
                    <a:pt x="876647" y="2480932"/>
                    <a:pt x="467303" y="1868695"/>
                  </a:cubicBezTo>
                  <a:cubicBezTo>
                    <a:pt x="413736" y="1788559"/>
                    <a:pt x="361372" y="1715679"/>
                    <a:pt x="310732" y="1645244"/>
                  </a:cubicBezTo>
                  <a:cubicBezTo>
                    <a:pt x="100850" y="1353195"/>
                    <a:pt x="0" y="1201315"/>
                    <a:pt x="0" y="941251"/>
                  </a:cubicBezTo>
                  <a:cubicBezTo>
                    <a:pt x="0" y="683021"/>
                    <a:pt x="63214" y="427935"/>
                    <a:pt x="187749" y="183076"/>
                  </a:cubicBezTo>
                  <a:cubicBezTo>
                    <a:pt x="218215" y="123194"/>
                    <a:pt x="251953" y="64578"/>
                    <a:pt x="288888" y="7329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Meiryo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Meiryo"/>
                <a:ea typeface="Meiryo"/>
                <a:cs typeface="Meiryo"/>
                <a:sym typeface="Meiryo"/>
              </a:endParaRPr>
            </a:p>
          </p:txBody>
        </p:sp>
        <p:sp>
          <p:nvSpPr>
            <p:cNvPr id="47" name="Google Shape;47;p16"/>
            <p:cNvSpPr/>
            <p:nvPr/>
          </p:nvSpPr>
          <p:spPr>
            <a:xfrm>
              <a:off x="3566319" y="0"/>
              <a:ext cx="3401415" cy="2440484"/>
            </a:xfrm>
            <a:custGeom>
              <a:rect b="b" l="l" r="r" t="t"/>
              <a:pathLst>
                <a:path extrusionOk="0" h="2440484" w="3401415">
                  <a:moveTo>
                    <a:pt x="332917" y="0"/>
                  </a:moveTo>
                  <a:lnTo>
                    <a:pt x="3207137" y="0"/>
                  </a:lnTo>
                  <a:lnTo>
                    <a:pt x="3242654" y="74937"/>
                  </a:lnTo>
                  <a:cubicBezTo>
                    <a:pt x="3346386" y="322243"/>
                    <a:pt x="3401415" y="608579"/>
                    <a:pt x="3401415" y="914184"/>
                  </a:cubicBezTo>
                  <a:cubicBezTo>
                    <a:pt x="3401415" y="1109268"/>
                    <a:pt x="3346890" y="1265837"/>
                    <a:pt x="3224702" y="1421888"/>
                  </a:cubicBezTo>
                  <a:cubicBezTo>
                    <a:pt x="3096894" y="1585125"/>
                    <a:pt x="2904852" y="1735475"/>
                    <a:pt x="2701498" y="1894635"/>
                  </a:cubicBezTo>
                  <a:cubicBezTo>
                    <a:pt x="2663980" y="1923966"/>
                    <a:pt x="2625221" y="1954332"/>
                    <a:pt x="2586463" y="1985068"/>
                  </a:cubicBezTo>
                  <a:cubicBezTo>
                    <a:pt x="2239532" y="2260140"/>
                    <a:pt x="1986324" y="2440484"/>
                    <a:pt x="1641219" y="2440484"/>
                  </a:cubicBezTo>
                  <a:cubicBezTo>
                    <a:pt x="1115386" y="2440484"/>
                    <a:pt x="742984" y="2219109"/>
                    <a:pt x="396053" y="1700219"/>
                  </a:cubicBezTo>
                  <a:cubicBezTo>
                    <a:pt x="350653" y="1632303"/>
                    <a:pt x="306273" y="1570535"/>
                    <a:pt x="263354" y="1510839"/>
                  </a:cubicBezTo>
                  <a:cubicBezTo>
                    <a:pt x="85473" y="1263318"/>
                    <a:pt x="0" y="1134597"/>
                    <a:pt x="0" y="914184"/>
                  </a:cubicBezTo>
                  <a:cubicBezTo>
                    <a:pt x="0" y="695327"/>
                    <a:pt x="53576" y="479135"/>
                    <a:pt x="159122" y="271610"/>
                  </a:cubicBezTo>
                  <a:cubicBezTo>
                    <a:pt x="184943" y="220858"/>
                    <a:pt x="213538" y="171179"/>
                    <a:pt x="244841" y="122658"/>
                  </a:cubicBezTo>
                  <a:close/>
                </a:path>
              </a:pathLst>
            </a:custGeom>
            <a:noFill/>
            <a:ln cap="flat" cmpd="sng" w="15875">
              <a:solidFill>
                <a:srgbClr val="DCD6C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Meiryo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Meiryo"/>
                <a:ea typeface="Meiryo"/>
                <a:cs typeface="Meiryo"/>
                <a:sym typeface="Meiryo"/>
              </a:endParaRPr>
            </a:p>
          </p:txBody>
        </p:sp>
        <p:sp>
          <p:nvSpPr>
            <p:cNvPr id="48" name="Google Shape;48;p16"/>
            <p:cNvSpPr/>
            <p:nvPr/>
          </p:nvSpPr>
          <p:spPr>
            <a:xfrm>
              <a:off x="3232490" y="0"/>
              <a:ext cx="4164597" cy="2817185"/>
            </a:xfrm>
            <a:custGeom>
              <a:rect b="b" l="l" r="r" t="t"/>
              <a:pathLst>
                <a:path extrusionOk="0" h="2806419" w="4130517">
                  <a:moveTo>
                    <a:pt x="237339" y="0"/>
                  </a:moveTo>
                  <a:lnTo>
                    <a:pt x="3997489" y="0"/>
                  </a:lnTo>
                  <a:lnTo>
                    <a:pt x="4006148" y="24333"/>
                  </a:lnTo>
                  <a:cubicBezTo>
                    <a:pt x="4087750" y="288004"/>
                    <a:pt x="4130517" y="579903"/>
                    <a:pt x="4130517" y="887307"/>
                  </a:cubicBezTo>
                  <a:cubicBezTo>
                    <a:pt x="4130517" y="1132599"/>
                    <a:pt x="4064304" y="1329464"/>
                    <a:pt x="3915925" y="1525677"/>
                  </a:cubicBezTo>
                  <a:cubicBezTo>
                    <a:pt x="3760721" y="1730924"/>
                    <a:pt x="3527514" y="1919967"/>
                    <a:pt x="3280571" y="2120090"/>
                  </a:cubicBezTo>
                  <a:cubicBezTo>
                    <a:pt x="3235011" y="2156968"/>
                    <a:pt x="3187944" y="2195151"/>
                    <a:pt x="3140878" y="2233796"/>
                  </a:cubicBezTo>
                  <a:cubicBezTo>
                    <a:pt x="2719582" y="2579662"/>
                    <a:pt x="2412097" y="2806419"/>
                    <a:pt x="1993019" y="2806419"/>
                  </a:cubicBezTo>
                  <a:cubicBezTo>
                    <a:pt x="1354472" y="2806419"/>
                    <a:pt x="902244" y="2528070"/>
                    <a:pt x="480948" y="1875638"/>
                  </a:cubicBezTo>
                  <a:cubicBezTo>
                    <a:pt x="425816" y="1790244"/>
                    <a:pt x="371924" y="1712578"/>
                    <a:pt x="319805" y="1637519"/>
                  </a:cubicBezTo>
                  <a:cubicBezTo>
                    <a:pt x="103795" y="1326296"/>
                    <a:pt x="0" y="1164446"/>
                    <a:pt x="0" y="887307"/>
                  </a:cubicBezTo>
                  <a:cubicBezTo>
                    <a:pt x="0" y="612125"/>
                    <a:pt x="65060" y="340293"/>
                    <a:pt x="193231" y="79360"/>
                  </a:cubicBezTo>
                  <a:close/>
                </a:path>
              </a:pathLst>
            </a:custGeom>
            <a:noFill/>
            <a:ln cap="flat" cmpd="sng" w="1905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Meiryo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Meiryo"/>
                <a:ea typeface="Meiryo"/>
                <a:cs typeface="Meiryo"/>
                <a:sym typeface="Meiryo"/>
              </a:endParaRPr>
            </a:p>
          </p:txBody>
        </p:sp>
        <p:sp>
          <p:nvSpPr>
            <p:cNvPr id="49" name="Google Shape;49;p16"/>
            <p:cNvSpPr/>
            <p:nvPr/>
          </p:nvSpPr>
          <p:spPr>
            <a:xfrm>
              <a:off x="3124577" y="0"/>
              <a:ext cx="4389519" cy="2916937"/>
            </a:xfrm>
            <a:custGeom>
              <a:rect b="b" l="l" r="r" t="t"/>
              <a:pathLst>
                <a:path extrusionOk="0" h="2916937" w="4389519">
                  <a:moveTo>
                    <a:pt x="208215" y="0"/>
                  </a:moveTo>
                  <a:lnTo>
                    <a:pt x="4284014" y="0"/>
                  </a:lnTo>
                  <a:lnTo>
                    <a:pt x="4335794" y="207911"/>
                  </a:lnTo>
                  <a:cubicBezTo>
                    <a:pt x="4388748" y="479686"/>
                    <a:pt x="4403109" y="773803"/>
                    <a:pt x="4376420" y="1078865"/>
                  </a:cubicBezTo>
                  <a:cubicBezTo>
                    <a:pt x="4353703" y="1338514"/>
                    <a:pt x="4265383" y="1540772"/>
                    <a:pt x="4090147" y="1734728"/>
                  </a:cubicBezTo>
                  <a:cubicBezTo>
                    <a:pt x="3906850" y="1937616"/>
                    <a:pt x="3642485" y="2116128"/>
                    <a:pt x="3362552" y="2305097"/>
                  </a:cubicBezTo>
                  <a:cubicBezTo>
                    <a:pt x="3310910" y="2339914"/>
                    <a:pt x="3257553" y="2375972"/>
                    <a:pt x="3204152" y="2412521"/>
                  </a:cubicBezTo>
                  <a:cubicBezTo>
                    <a:pt x="2726165" y="2739616"/>
                    <a:pt x="2379682" y="2951171"/>
                    <a:pt x="1936072" y="2912360"/>
                  </a:cubicBezTo>
                  <a:cubicBezTo>
                    <a:pt x="1260148" y="2853224"/>
                    <a:pt x="807225" y="2516700"/>
                    <a:pt x="421690" y="1787063"/>
                  </a:cubicBezTo>
                  <a:cubicBezTo>
                    <a:pt x="371240" y="1691563"/>
                    <a:pt x="321385" y="1604361"/>
                    <a:pt x="273167" y="1520080"/>
                  </a:cubicBezTo>
                  <a:cubicBezTo>
                    <a:pt x="73334" y="1170636"/>
                    <a:pt x="-21548" y="989700"/>
                    <a:pt x="4118" y="696338"/>
                  </a:cubicBezTo>
                  <a:cubicBezTo>
                    <a:pt x="23232" y="477870"/>
                    <a:pt x="80908" y="264786"/>
                    <a:pt x="175984" y="60381"/>
                  </a:cubicBezTo>
                  <a:close/>
                </a:path>
              </a:pathLst>
            </a:custGeom>
            <a:noFill/>
            <a:ln cap="flat" cmpd="sng" w="1905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Meiryo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Meiryo"/>
                <a:ea typeface="Meiryo"/>
                <a:cs typeface="Meiryo"/>
                <a:sym typeface="Meiryo"/>
              </a:endParaRPr>
            </a:p>
          </p:txBody>
        </p:sp>
      </p:grpSp>
      <p:grpSp>
        <p:nvGrpSpPr>
          <p:cNvPr id="50" name="Google Shape;50;p16"/>
          <p:cNvGrpSpPr/>
          <p:nvPr/>
        </p:nvGrpSpPr>
        <p:grpSpPr>
          <a:xfrm>
            <a:off x="8122942" y="0"/>
            <a:ext cx="4069058" cy="3547008"/>
            <a:chOff x="8122942" y="0"/>
            <a:chExt cx="4069058" cy="3547008"/>
          </a:xfrm>
        </p:grpSpPr>
        <p:sp>
          <p:nvSpPr>
            <p:cNvPr id="51" name="Google Shape;51;p16"/>
            <p:cNvSpPr/>
            <p:nvPr/>
          </p:nvSpPr>
          <p:spPr>
            <a:xfrm>
              <a:off x="8122942" y="0"/>
              <a:ext cx="4069058" cy="3547008"/>
            </a:xfrm>
            <a:custGeom>
              <a:rect b="b" l="l" r="r" t="t"/>
              <a:pathLst>
                <a:path extrusionOk="0" h="3547008" w="4069058">
                  <a:moveTo>
                    <a:pt x="305212" y="0"/>
                  </a:moveTo>
                  <a:lnTo>
                    <a:pt x="4069058" y="0"/>
                  </a:lnTo>
                  <a:lnTo>
                    <a:pt x="4069058" y="2865785"/>
                  </a:lnTo>
                  <a:lnTo>
                    <a:pt x="3996814" y="2947457"/>
                  </a:lnTo>
                  <a:cubicBezTo>
                    <a:pt x="3654887" y="3311545"/>
                    <a:pt x="3252443" y="3496175"/>
                    <a:pt x="2732780" y="3541640"/>
                  </a:cubicBezTo>
                  <a:cubicBezTo>
                    <a:pt x="2236701" y="3585041"/>
                    <a:pt x="1850359" y="3361306"/>
                    <a:pt x="1317550" y="3015110"/>
                  </a:cubicBezTo>
                  <a:cubicBezTo>
                    <a:pt x="1258026" y="2976425"/>
                    <a:pt x="1198546" y="2938265"/>
                    <a:pt x="1140977" y="2901419"/>
                  </a:cubicBezTo>
                  <a:cubicBezTo>
                    <a:pt x="828927" y="2701433"/>
                    <a:pt x="534230" y="2512513"/>
                    <a:pt x="330269" y="2297252"/>
                  </a:cubicBezTo>
                  <a:cubicBezTo>
                    <a:pt x="135278" y="2091465"/>
                    <a:pt x="37487" y="1876435"/>
                    <a:pt x="13299" y="1599966"/>
                  </a:cubicBezTo>
                  <a:cubicBezTo>
                    <a:pt x="-32170" y="1080250"/>
                    <a:pt x="39709" y="589889"/>
                    <a:pt x="217457" y="178659"/>
                  </a:cubicBezTo>
                  <a:close/>
                </a:path>
              </a:pathLst>
            </a:custGeom>
            <a:noFill/>
            <a:ln cap="flat" cmpd="sng" w="1905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Meiryo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Meiryo"/>
                <a:ea typeface="Meiryo"/>
                <a:cs typeface="Meiryo"/>
                <a:sym typeface="Meiryo"/>
              </a:endParaRPr>
            </a:p>
          </p:txBody>
        </p:sp>
        <p:sp>
          <p:nvSpPr>
            <p:cNvPr id="52" name="Google Shape;52;p16"/>
            <p:cNvSpPr/>
            <p:nvPr/>
          </p:nvSpPr>
          <p:spPr>
            <a:xfrm flipH="1">
              <a:off x="8319994" y="0"/>
              <a:ext cx="3872006" cy="3321595"/>
            </a:xfrm>
            <a:custGeom>
              <a:rect b="b" l="l" r="r" t="t"/>
              <a:pathLst>
                <a:path extrusionOk="0" h="3321595" w="3872006">
                  <a:moveTo>
                    <a:pt x="3466434" y="0"/>
                  </a:moveTo>
                  <a:lnTo>
                    <a:pt x="65800" y="0"/>
                  </a:lnTo>
                  <a:lnTo>
                    <a:pt x="0" y="59511"/>
                  </a:lnTo>
                  <a:lnTo>
                    <a:pt x="0" y="2518435"/>
                  </a:lnTo>
                  <a:lnTo>
                    <a:pt x="80122" y="2618704"/>
                  </a:lnTo>
                  <a:cubicBezTo>
                    <a:pt x="490323" y="3108658"/>
                    <a:pt x="942414" y="3321595"/>
                    <a:pt x="1549501" y="3321595"/>
                  </a:cubicBezTo>
                  <a:cubicBezTo>
                    <a:pt x="2004852" y="3321595"/>
                    <a:pt x="2338950" y="3095023"/>
                    <a:pt x="2796711" y="2749441"/>
                  </a:cubicBezTo>
                  <a:cubicBezTo>
                    <a:pt x="2847850" y="2710827"/>
                    <a:pt x="2898991" y="2672676"/>
                    <a:pt x="2948494" y="2635829"/>
                  </a:cubicBezTo>
                  <a:cubicBezTo>
                    <a:pt x="3216812" y="2435869"/>
                    <a:pt x="3470203" y="2246981"/>
                    <a:pt x="3638840" y="2041901"/>
                  </a:cubicBezTo>
                  <a:cubicBezTo>
                    <a:pt x="3800062" y="1845849"/>
                    <a:pt x="3872006" y="1649145"/>
                    <a:pt x="3872006" y="1404055"/>
                  </a:cubicBezTo>
                  <a:cubicBezTo>
                    <a:pt x="3872006" y="866538"/>
                    <a:pt x="3729694" y="376466"/>
                    <a:pt x="3467973" y="1974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Meiryo"/>
                <a:ea typeface="Meiryo"/>
                <a:cs typeface="Meiryo"/>
                <a:sym typeface="Meiryo"/>
              </a:endParaRPr>
            </a:p>
          </p:txBody>
        </p:sp>
        <p:sp>
          <p:nvSpPr>
            <p:cNvPr id="53" name="Google Shape;53;p16"/>
            <p:cNvSpPr/>
            <p:nvPr/>
          </p:nvSpPr>
          <p:spPr>
            <a:xfrm flipH="1">
              <a:off x="8729240" y="9274"/>
              <a:ext cx="3462454" cy="3010961"/>
            </a:xfrm>
            <a:custGeom>
              <a:rect b="b" l="l" r="r" t="t"/>
              <a:pathLst>
                <a:path extrusionOk="0" h="3010961" w="3462454">
                  <a:moveTo>
                    <a:pt x="2953507" y="0"/>
                  </a:moveTo>
                  <a:lnTo>
                    <a:pt x="477652" y="0"/>
                  </a:lnTo>
                  <a:lnTo>
                    <a:pt x="327396" y="113681"/>
                  </a:lnTo>
                  <a:cubicBezTo>
                    <a:pt x="222344" y="200626"/>
                    <a:pt x="128536" y="293564"/>
                    <a:pt x="46554" y="391785"/>
                  </a:cubicBezTo>
                  <a:lnTo>
                    <a:pt x="0" y="453516"/>
                  </a:lnTo>
                  <a:lnTo>
                    <a:pt x="0" y="2083461"/>
                  </a:lnTo>
                  <a:lnTo>
                    <a:pt x="26382" y="2118637"/>
                  </a:lnTo>
                  <a:cubicBezTo>
                    <a:pt x="51135" y="2152065"/>
                    <a:pt x="76235" y="2186586"/>
                    <a:pt x="101620" y="2222744"/>
                  </a:cubicBezTo>
                  <a:cubicBezTo>
                    <a:pt x="489585" y="2775245"/>
                    <a:pt x="906035" y="3010961"/>
                    <a:pt x="1494064" y="3010961"/>
                  </a:cubicBezTo>
                  <a:cubicBezTo>
                    <a:pt x="1879987" y="3010961"/>
                    <a:pt x="2163144" y="2818935"/>
                    <a:pt x="2551110" y="2526044"/>
                  </a:cubicBezTo>
                  <a:cubicBezTo>
                    <a:pt x="2594452" y="2493317"/>
                    <a:pt x="2637795" y="2460984"/>
                    <a:pt x="2679751" y="2429754"/>
                  </a:cubicBezTo>
                  <a:cubicBezTo>
                    <a:pt x="2907158" y="2260282"/>
                    <a:pt x="3121914" y="2100194"/>
                    <a:pt x="3264840" y="1926383"/>
                  </a:cubicBezTo>
                  <a:cubicBezTo>
                    <a:pt x="3401480" y="1760224"/>
                    <a:pt x="3462454" y="1593511"/>
                    <a:pt x="3462454" y="1385790"/>
                  </a:cubicBezTo>
                  <a:cubicBezTo>
                    <a:pt x="3462454" y="865148"/>
                    <a:pt x="3304918" y="397028"/>
                    <a:pt x="3018820" y="67626"/>
                  </a:cubicBezTo>
                  <a:close/>
                </a:path>
              </a:pathLst>
            </a:custGeom>
            <a:noFill/>
            <a:ln cap="flat" cmpd="sng" w="15875">
              <a:solidFill>
                <a:srgbClr val="DCD6C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Meiryo"/>
                <a:ea typeface="Meiryo"/>
                <a:cs typeface="Meiryo"/>
                <a:sym typeface="Meiryo"/>
              </a:endParaRPr>
            </a:p>
          </p:txBody>
        </p:sp>
        <p:sp>
          <p:nvSpPr>
            <p:cNvPr id="54" name="Google Shape;54;p16"/>
            <p:cNvSpPr/>
            <p:nvPr/>
          </p:nvSpPr>
          <p:spPr>
            <a:xfrm flipH="1">
              <a:off x="8243247" y="9274"/>
              <a:ext cx="3948447" cy="3411460"/>
            </a:xfrm>
            <a:custGeom>
              <a:rect b="b" l="l" r="r" t="t"/>
              <a:pathLst>
                <a:path extrusionOk="0" h="3411460" w="3904481">
                  <a:moveTo>
                    <a:pt x="3564894" y="0"/>
                  </a:moveTo>
                  <a:lnTo>
                    <a:pt x="0" y="0"/>
                  </a:lnTo>
                  <a:lnTo>
                    <a:pt x="0" y="2659993"/>
                  </a:lnTo>
                  <a:lnTo>
                    <a:pt x="1876" y="2662425"/>
                  </a:lnTo>
                  <a:cubicBezTo>
                    <a:pt x="424055" y="3184544"/>
                    <a:pt x="889346" y="3411460"/>
                    <a:pt x="1514161" y="3411460"/>
                  </a:cubicBezTo>
                  <a:cubicBezTo>
                    <a:pt x="1982808" y="3411460"/>
                    <a:pt x="2326661" y="3170014"/>
                    <a:pt x="2797788" y="2801744"/>
                  </a:cubicBezTo>
                  <a:cubicBezTo>
                    <a:pt x="2850420" y="2760595"/>
                    <a:pt x="2903054" y="2719940"/>
                    <a:pt x="2954004" y="2680673"/>
                  </a:cubicBezTo>
                  <a:cubicBezTo>
                    <a:pt x="3230156" y="2467586"/>
                    <a:pt x="3490946" y="2266297"/>
                    <a:pt x="3664508" y="2047754"/>
                  </a:cubicBezTo>
                  <a:cubicBezTo>
                    <a:pt x="3830437" y="1838832"/>
                    <a:pt x="3904481" y="1629214"/>
                    <a:pt x="3904481" y="1368033"/>
                  </a:cubicBezTo>
                  <a:cubicBezTo>
                    <a:pt x="3904481" y="877057"/>
                    <a:pt x="3796872" y="423228"/>
                    <a:pt x="3596499" y="52268"/>
                  </a:cubicBezTo>
                  <a:close/>
                </a:path>
              </a:pathLst>
            </a:custGeom>
            <a:noFill/>
            <a:ln cap="flat" cmpd="sng" w="1905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Meiryo"/>
                <a:ea typeface="Meiryo"/>
                <a:cs typeface="Meiryo"/>
                <a:sym typeface="Meiryo"/>
              </a:endParaRPr>
            </a:p>
          </p:txBody>
        </p:sp>
      </p:grpSp>
      <p:grpSp>
        <p:nvGrpSpPr>
          <p:cNvPr id="55" name="Google Shape;55;p16"/>
          <p:cNvGrpSpPr/>
          <p:nvPr/>
        </p:nvGrpSpPr>
        <p:grpSpPr>
          <a:xfrm>
            <a:off x="-1" y="1355238"/>
            <a:ext cx="4381339" cy="5510713"/>
            <a:chOff x="0" y="1347287"/>
            <a:chExt cx="4259808" cy="5510713"/>
          </a:xfrm>
        </p:grpSpPr>
        <p:sp>
          <p:nvSpPr>
            <p:cNvPr id="56" name="Google Shape;56;p16"/>
            <p:cNvSpPr/>
            <p:nvPr/>
          </p:nvSpPr>
          <p:spPr>
            <a:xfrm>
              <a:off x="0" y="1676545"/>
              <a:ext cx="4174269" cy="5181455"/>
            </a:xfrm>
            <a:custGeom>
              <a:rect b="b" l="l" r="r" t="t"/>
              <a:pathLst>
                <a:path extrusionOk="0" h="5181455" w="4174269">
                  <a:moveTo>
                    <a:pt x="1155130" y="990"/>
                  </a:moveTo>
                  <a:cubicBezTo>
                    <a:pt x="1564667" y="12730"/>
                    <a:pt x="1984593" y="129250"/>
                    <a:pt x="2396955" y="367328"/>
                  </a:cubicBezTo>
                  <a:cubicBezTo>
                    <a:pt x="3871760" y="1218807"/>
                    <a:pt x="4678347" y="3276416"/>
                    <a:pt x="3827960" y="4749328"/>
                  </a:cubicBezTo>
                  <a:cubicBezTo>
                    <a:pt x="3748235" y="4887417"/>
                    <a:pt x="3658928" y="4998272"/>
                    <a:pt x="3561502" y="5090948"/>
                  </a:cubicBezTo>
                  <a:lnTo>
                    <a:pt x="3452726" y="5181455"/>
                  </a:lnTo>
                  <a:lnTo>
                    <a:pt x="0" y="5181455"/>
                  </a:lnTo>
                  <a:lnTo>
                    <a:pt x="0" y="251605"/>
                  </a:lnTo>
                  <a:lnTo>
                    <a:pt x="157396" y="182600"/>
                  </a:lnTo>
                  <a:cubicBezTo>
                    <a:pt x="475610" y="54980"/>
                    <a:pt x="811718" y="-8854"/>
                    <a:pt x="1155130" y="990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Meiryo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Meiryo"/>
                <a:ea typeface="Meiryo"/>
                <a:cs typeface="Meiryo"/>
                <a:sym typeface="Meiryo"/>
              </a:endParaRPr>
            </a:p>
          </p:txBody>
        </p:sp>
        <p:sp>
          <p:nvSpPr>
            <p:cNvPr id="57" name="Google Shape;57;p16"/>
            <p:cNvSpPr/>
            <p:nvPr/>
          </p:nvSpPr>
          <p:spPr>
            <a:xfrm>
              <a:off x="0" y="1347287"/>
              <a:ext cx="4259808" cy="5510713"/>
            </a:xfrm>
            <a:custGeom>
              <a:rect b="b" l="l" r="r" t="t"/>
              <a:pathLst>
                <a:path extrusionOk="0" h="5510713" w="4259808">
                  <a:moveTo>
                    <a:pt x="948905" y="1556"/>
                  </a:moveTo>
                  <a:cubicBezTo>
                    <a:pt x="1395136" y="16867"/>
                    <a:pt x="1853354" y="145625"/>
                    <a:pt x="2304106" y="405867"/>
                  </a:cubicBezTo>
                  <a:cubicBezTo>
                    <a:pt x="3916211" y="1336616"/>
                    <a:pt x="4808028" y="3568218"/>
                    <a:pt x="3890982" y="5156588"/>
                  </a:cubicBezTo>
                  <a:cubicBezTo>
                    <a:pt x="3826502" y="5268272"/>
                    <a:pt x="3756052" y="5363347"/>
                    <a:pt x="3680329" y="5445948"/>
                  </a:cubicBezTo>
                  <a:lnTo>
                    <a:pt x="3616504" y="5510713"/>
                  </a:lnTo>
                  <a:lnTo>
                    <a:pt x="0" y="5510713"/>
                  </a:lnTo>
                  <a:lnTo>
                    <a:pt x="0" y="144797"/>
                  </a:lnTo>
                  <a:lnTo>
                    <a:pt x="164164" y="92266"/>
                  </a:lnTo>
                  <a:cubicBezTo>
                    <a:pt x="418657" y="23914"/>
                    <a:pt x="681631" y="-7614"/>
                    <a:pt x="948905" y="1556"/>
                  </a:cubicBezTo>
                  <a:close/>
                </a:path>
              </a:pathLst>
            </a:custGeom>
            <a:noFill/>
            <a:ln cap="flat" cmpd="sng" w="1905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Meiryo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Meiryo"/>
                <a:ea typeface="Meiryo"/>
                <a:cs typeface="Meiryo"/>
                <a:sym typeface="Meiryo"/>
              </a:endParaRPr>
            </a:p>
          </p:txBody>
        </p:sp>
        <p:sp>
          <p:nvSpPr>
            <p:cNvPr id="58" name="Google Shape;58;p16"/>
            <p:cNvSpPr/>
            <p:nvPr/>
          </p:nvSpPr>
          <p:spPr>
            <a:xfrm>
              <a:off x="0" y="1592806"/>
              <a:ext cx="4029221" cy="5265194"/>
            </a:xfrm>
            <a:custGeom>
              <a:rect b="b" l="l" r="r" t="t"/>
              <a:pathLst>
                <a:path extrusionOk="0" h="5265194" w="4029221">
                  <a:moveTo>
                    <a:pt x="812878" y="840"/>
                  </a:moveTo>
                  <a:cubicBezTo>
                    <a:pt x="862065" y="-449"/>
                    <a:pt x="911443" y="-258"/>
                    <a:pt x="960980" y="1442"/>
                  </a:cubicBezTo>
                  <a:cubicBezTo>
                    <a:pt x="1374507" y="15631"/>
                    <a:pt x="1799140" y="134952"/>
                    <a:pt x="2216856" y="376120"/>
                  </a:cubicBezTo>
                  <a:cubicBezTo>
                    <a:pt x="3710806" y="1238652"/>
                    <a:pt x="4537261" y="3306696"/>
                    <a:pt x="3687427" y="4778650"/>
                  </a:cubicBezTo>
                  <a:cubicBezTo>
                    <a:pt x="3567917" y="4985647"/>
                    <a:pt x="3426282" y="5131074"/>
                    <a:pt x="3267677" y="5245601"/>
                  </a:cubicBezTo>
                  <a:lnTo>
                    <a:pt x="3237167" y="5265194"/>
                  </a:lnTo>
                  <a:lnTo>
                    <a:pt x="0" y="5265194"/>
                  </a:lnTo>
                  <a:lnTo>
                    <a:pt x="0" y="162790"/>
                  </a:lnTo>
                  <a:lnTo>
                    <a:pt x="58408" y="139352"/>
                  </a:lnTo>
                  <a:cubicBezTo>
                    <a:pt x="301661" y="55163"/>
                    <a:pt x="554646" y="7607"/>
                    <a:pt x="812878" y="840"/>
                  </a:cubicBezTo>
                  <a:close/>
                </a:path>
              </a:pathLst>
            </a:custGeom>
            <a:noFill/>
            <a:ln cap="flat" cmpd="sng" w="19050">
              <a:solidFill>
                <a:srgbClr val="DCD6C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Meiryo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Meiryo"/>
                <a:ea typeface="Meiryo"/>
                <a:cs typeface="Meiryo"/>
                <a:sym typeface="Meiryo"/>
              </a:endParaRPr>
            </a:p>
          </p:txBody>
        </p:sp>
        <p:sp>
          <p:nvSpPr>
            <p:cNvPr id="59" name="Google Shape;59;p16"/>
            <p:cNvSpPr/>
            <p:nvPr/>
          </p:nvSpPr>
          <p:spPr>
            <a:xfrm>
              <a:off x="0" y="2147333"/>
              <a:ext cx="3702048" cy="4710667"/>
            </a:xfrm>
            <a:custGeom>
              <a:rect b="b" l="l" r="r" t="t"/>
              <a:pathLst>
                <a:path extrusionOk="0" h="4710667" w="3702048">
                  <a:moveTo>
                    <a:pt x="1057511" y="1243"/>
                  </a:moveTo>
                  <a:cubicBezTo>
                    <a:pt x="1413932" y="13473"/>
                    <a:pt x="1779927" y="116316"/>
                    <a:pt x="2139959" y="324180"/>
                  </a:cubicBezTo>
                  <a:cubicBezTo>
                    <a:pt x="3427605" y="1067603"/>
                    <a:pt x="4139931" y="2850064"/>
                    <a:pt x="3407455" y="4118750"/>
                  </a:cubicBezTo>
                  <a:cubicBezTo>
                    <a:pt x="3235777" y="4416105"/>
                    <a:pt x="3011128" y="4566048"/>
                    <a:pt x="2754080" y="4690965"/>
                  </a:cubicBezTo>
                  <a:lnTo>
                    <a:pt x="2711405" y="4710667"/>
                  </a:lnTo>
                  <a:lnTo>
                    <a:pt x="0" y="4710667"/>
                  </a:lnTo>
                  <a:lnTo>
                    <a:pt x="0" y="239601"/>
                  </a:lnTo>
                  <a:lnTo>
                    <a:pt x="72857" y="203063"/>
                  </a:lnTo>
                  <a:cubicBezTo>
                    <a:pt x="383165" y="61024"/>
                    <a:pt x="715942" y="-10476"/>
                    <a:pt x="1057511" y="1243"/>
                  </a:cubicBezTo>
                  <a:close/>
                </a:path>
              </a:pathLst>
            </a:custGeom>
            <a:noFill/>
            <a:ln cap="flat" cmpd="sng" w="15875">
              <a:solidFill>
                <a:srgbClr val="DCD6C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Meiryo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Meiryo"/>
                <a:ea typeface="Meiryo"/>
                <a:cs typeface="Meiryo"/>
                <a:sym typeface="Meiryo"/>
              </a:endParaRPr>
            </a:p>
          </p:txBody>
        </p:sp>
      </p:grpSp>
      <p:sp>
        <p:nvSpPr>
          <p:cNvPr id="60" name="Google Shape;60;p16"/>
          <p:cNvSpPr txBox="1"/>
          <p:nvPr>
            <p:ph type="title"/>
          </p:nvPr>
        </p:nvSpPr>
        <p:spPr>
          <a:xfrm>
            <a:off x="4654296" y="3420734"/>
            <a:ext cx="6665976" cy="2129674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Autofit/>
          </a:bodyPr>
          <a:lstStyle>
            <a:lvl1pPr lv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Meiryo"/>
              <a:buNone/>
              <a:defRPr sz="4800" cap="none">
                <a:solidFill>
                  <a:srgbClr val="3F3F3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6"/>
          <p:cNvSpPr txBox="1"/>
          <p:nvPr>
            <p:ph idx="11" type="ftr"/>
          </p:nvPr>
        </p:nvSpPr>
        <p:spPr>
          <a:xfrm>
            <a:off x="4654296" y="6170490"/>
            <a:ext cx="5713314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6"/>
          <p:cNvSpPr txBox="1"/>
          <p:nvPr>
            <p:ph idx="12" type="sldNum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63" name="Google Shape;63;p16"/>
          <p:cNvSpPr txBox="1"/>
          <p:nvPr>
            <p:ph idx="1" type="body"/>
          </p:nvPr>
        </p:nvSpPr>
        <p:spPr>
          <a:xfrm>
            <a:off x="4654295" y="5550408"/>
            <a:ext cx="6665975" cy="51206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109725" spcFirstLastPara="1" rIns="109725" wrap="square" tIns="109725">
            <a:normAutofit/>
          </a:bodyPr>
          <a:lstStyle>
            <a:lvl1pPr indent="-2286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>
                <a:solidFill>
                  <a:srgbClr val="3F3F3F"/>
                </a:solidFill>
              </a:defRPr>
            </a:lvl1pPr>
            <a:lvl2pPr indent="-228600" lvl="1" marL="9144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64" name="Google Shape;64;p16"/>
          <p:cNvSpPr txBox="1"/>
          <p:nvPr>
            <p:ph idx="10" type="dt"/>
          </p:nvPr>
        </p:nvSpPr>
        <p:spPr>
          <a:xfrm>
            <a:off x="640080" y="6170491"/>
            <a:ext cx="2840083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/>
          <p:nvPr>
            <p:ph type="title"/>
          </p:nvPr>
        </p:nvSpPr>
        <p:spPr>
          <a:xfrm>
            <a:off x="1920240" y="442220"/>
            <a:ext cx="8770571" cy="1345269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rm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7"/>
          <p:cNvSpPr txBox="1"/>
          <p:nvPr>
            <p:ph idx="1" type="body"/>
          </p:nvPr>
        </p:nvSpPr>
        <p:spPr>
          <a:xfrm>
            <a:off x="1920240" y="2438399"/>
            <a:ext cx="4160520" cy="365760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109725" spcFirstLastPara="1" rIns="109725" wrap="square" tIns="109725">
            <a:normAutofit/>
          </a:bodyPr>
          <a:lstStyle>
            <a:lvl1pPr indent="-228600" lvl="0" marL="4572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indent="-228600" lvl="1" marL="9144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2pPr>
            <a:lvl3pPr indent="-342900" lvl="2" marL="1371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3pPr>
            <a:lvl4pPr indent="-342900" lvl="3" marL="18288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5pPr>
            <a:lvl6pPr indent="-342900" lvl="5" marL="27432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6pPr>
            <a:lvl7pPr indent="-342900" lvl="6" marL="32004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7pPr>
            <a:lvl8pPr indent="-342900" lvl="7" marL="3657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8pPr>
            <a:lvl9pPr indent="-342900" lvl="8" marL="41148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9pPr>
          </a:lstStyle>
          <a:p/>
        </p:txBody>
      </p:sp>
      <p:sp>
        <p:nvSpPr>
          <p:cNvPr id="68" name="Google Shape;68;p17"/>
          <p:cNvSpPr txBox="1"/>
          <p:nvPr>
            <p:ph idx="2" type="body"/>
          </p:nvPr>
        </p:nvSpPr>
        <p:spPr>
          <a:xfrm>
            <a:off x="6530290" y="2438399"/>
            <a:ext cx="4160520" cy="365760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109725" spcFirstLastPara="1" rIns="109725" wrap="square" tIns="109725">
            <a:normAutofit/>
          </a:bodyPr>
          <a:lstStyle>
            <a:lvl1pPr indent="-228600" lvl="0" marL="4572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indent="-228600" lvl="1" marL="9144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2pPr>
            <a:lvl3pPr indent="-342900" lvl="2" marL="1371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3pPr>
            <a:lvl4pPr indent="-342900" lvl="3" marL="18288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5pPr>
            <a:lvl6pPr indent="-342900" lvl="5" marL="27432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6pPr>
            <a:lvl7pPr indent="-342900" lvl="6" marL="32004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7pPr>
            <a:lvl8pPr indent="-342900" lvl="7" marL="3657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8pPr>
            <a:lvl9pPr indent="-342900" lvl="8" marL="41148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9pPr>
          </a:lstStyle>
          <a:p/>
        </p:txBody>
      </p:sp>
      <p:sp>
        <p:nvSpPr>
          <p:cNvPr id="69" name="Google Shape;69;p17"/>
          <p:cNvSpPr txBox="1"/>
          <p:nvPr>
            <p:ph idx="10" type="dt"/>
          </p:nvPr>
        </p:nvSpPr>
        <p:spPr>
          <a:xfrm>
            <a:off x="7850727" y="6170491"/>
            <a:ext cx="2840083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1" type="ftr"/>
          </p:nvPr>
        </p:nvSpPr>
        <p:spPr>
          <a:xfrm>
            <a:off x="1920240" y="6170490"/>
            <a:ext cx="5667375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7"/>
          <p:cNvSpPr txBox="1"/>
          <p:nvPr>
            <p:ph idx="12" type="sldNum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>
  <p:cSld name="Comparison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8"/>
          <p:cNvSpPr txBox="1"/>
          <p:nvPr>
            <p:ph idx="1" type="body"/>
          </p:nvPr>
        </p:nvSpPr>
        <p:spPr>
          <a:xfrm>
            <a:off x="1920241" y="2456408"/>
            <a:ext cx="4160520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rmAutofit/>
          </a:bodyPr>
          <a:lstStyle>
            <a:lvl1pPr indent="-228600" lvl="0" marL="457200" algn="l">
              <a:lnSpc>
                <a:spcPct val="130000"/>
              </a:lnSpc>
              <a:spcBef>
                <a:spcPts val="93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b="1" sz="1800" cap="none">
                <a:solidFill>
                  <a:schemeClr val="accent1"/>
                </a:solidFill>
              </a:defRPr>
            </a:lvl1pPr>
            <a:lvl2pPr indent="-228600" lvl="1" marL="9144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74" name="Google Shape;74;p18"/>
          <p:cNvSpPr txBox="1"/>
          <p:nvPr>
            <p:ph idx="2" type="body"/>
          </p:nvPr>
        </p:nvSpPr>
        <p:spPr>
          <a:xfrm>
            <a:off x="1920241" y="3316639"/>
            <a:ext cx="4160520" cy="277936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109725" spcFirstLastPara="1" rIns="109725" wrap="square" tIns="109725">
            <a:normAutofit/>
          </a:bodyPr>
          <a:lstStyle>
            <a:lvl1pPr indent="-228600" lvl="0" marL="4572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indent="-228600" lvl="1" marL="9144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2pPr>
            <a:lvl3pPr indent="-342900" lvl="2" marL="1371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3pPr>
            <a:lvl4pPr indent="-342900" lvl="3" marL="18288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5pPr>
            <a:lvl6pPr indent="-342900" lvl="5" marL="27432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6pPr>
            <a:lvl7pPr indent="-342900" lvl="6" marL="32004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7pPr>
            <a:lvl8pPr indent="-342900" lvl="7" marL="3657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8pPr>
            <a:lvl9pPr indent="-342900" lvl="8" marL="41148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9pPr>
          </a:lstStyle>
          <a:p/>
        </p:txBody>
      </p:sp>
      <p:sp>
        <p:nvSpPr>
          <p:cNvPr id="75" name="Google Shape;75;p18"/>
          <p:cNvSpPr txBox="1"/>
          <p:nvPr>
            <p:ph idx="3" type="body"/>
          </p:nvPr>
        </p:nvSpPr>
        <p:spPr>
          <a:xfrm>
            <a:off x="6530290" y="2456408"/>
            <a:ext cx="4160520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rmAutofit/>
          </a:bodyPr>
          <a:lstStyle>
            <a:lvl1pPr indent="-228600" lvl="0" marL="457200" algn="l">
              <a:lnSpc>
                <a:spcPct val="99000"/>
              </a:lnSpc>
              <a:spcBef>
                <a:spcPts val="93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b="1" sz="1800" cap="none">
                <a:solidFill>
                  <a:schemeClr val="accent1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indent="-228600" lvl="1" marL="9144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76" name="Google Shape;76;p18"/>
          <p:cNvSpPr txBox="1"/>
          <p:nvPr>
            <p:ph idx="4" type="body"/>
          </p:nvPr>
        </p:nvSpPr>
        <p:spPr>
          <a:xfrm>
            <a:off x="6530290" y="3316639"/>
            <a:ext cx="4160520" cy="277936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109725" spcFirstLastPara="1" rIns="109725" wrap="square" tIns="109725">
            <a:normAutofit/>
          </a:bodyPr>
          <a:lstStyle>
            <a:lvl1pPr indent="-228600" lvl="0" marL="4572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indent="-228600" lvl="1" marL="9144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2pPr>
            <a:lvl3pPr indent="-342900" lvl="2" marL="1371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3pPr>
            <a:lvl4pPr indent="-342900" lvl="3" marL="18288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5pPr>
            <a:lvl6pPr indent="-342900" lvl="5" marL="27432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6pPr>
            <a:lvl7pPr indent="-342900" lvl="6" marL="32004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7pPr>
            <a:lvl8pPr indent="-342900" lvl="7" marL="3657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8pPr>
            <a:lvl9pPr indent="-342900" lvl="8" marL="41148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9pPr>
          </a:lstStyle>
          <a:p/>
        </p:txBody>
      </p:sp>
      <p:sp>
        <p:nvSpPr>
          <p:cNvPr id="77" name="Google Shape;77;p18"/>
          <p:cNvSpPr txBox="1"/>
          <p:nvPr>
            <p:ph idx="10" type="dt"/>
          </p:nvPr>
        </p:nvSpPr>
        <p:spPr>
          <a:xfrm>
            <a:off x="7850727" y="6170491"/>
            <a:ext cx="2840083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8"/>
          <p:cNvSpPr txBox="1"/>
          <p:nvPr>
            <p:ph idx="11" type="ftr"/>
          </p:nvPr>
        </p:nvSpPr>
        <p:spPr>
          <a:xfrm>
            <a:off x="1920240" y="6170490"/>
            <a:ext cx="5667375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8"/>
          <p:cNvSpPr txBox="1"/>
          <p:nvPr>
            <p:ph idx="12" type="sldNum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0" name="Google Shape;80;p18"/>
          <p:cNvSpPr txBox="1"/>
          <p:nvPr>
            <p:ph type="title"/>
          </p:nvPr>
        </p:nvSpPr>
        <p:spPr>
          <a:xfrm>
            <a:off x="1920240" y="442220"/>
            <a:ext cx="8770571" cy="1345269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rm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showMasterSp="0" type="objTx">
  <p:cSld name="OBJECT_WITH_CAPTION_TEXT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9"/>
          <p:cNvSpPr txBox="1"/>
          <p:nvPr>
            <p:ph type="title"/>
          </p:nvPr>
        </p:nvSpPr>
        <p:spPr>
          <a:xfrm>
            <a:off x="8476488" y="640080"/>
            <a:ext cx="3227715" cy="2551751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rmAutofit/>
          </a:bodyPr>
          <a:lstStyle>
            <a:lvl1pPr lv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400"/>
              <a:buFont typeface="Meiryo"/>
              <a:buNone/>
              <a:defRPr sz="3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9"/>
          <p:cNvSpPr txBox="1"/>
          <p:nvPr>
            <p:ph idx="1" type="body"/>
          </p:nvPr>
        </p:nvSpPr>
        <p:spPr>
          <a:xfrm>
            <a:off x="1280160" y="640080"/>
            <a:ext cx="6949440" cy="545591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109725" spcFirstLastPara="1" rIns="109725" wrap="square" tIns="109725">
            <a:normAutofit/>
          </a:bodyPr>
          <a:lstStyle>
            <a:lvl1pPr indent="-228600" lvl="0" marL="4572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/>
            </a:lvl1pPr>
            <a:lvl2pPr indent="-228600" lvl="1" marL="9144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/>
            </a:lvl2pPr>
            <a:lvl3pPr indent="-330200" lvl="2" marL="1371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600"/>
              <a:buChar char="–"/>
              <a:defRPr sz="1600"/>
            </a:lvl3pPr>
            <a:lvl4pPr indent="-317500" lvl="3" marL="18288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400"/>
              <a:buChar char="–"/>
              <a:defRPr sz="1400"/>
            </a:lvl4pPr>
            <a:lvl5pPr indent="-317500" lvl="4" marL="22860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400"/>
              <a:buChar char="–"/>
              <a:defRPr sz="1400"/>
            </a:lvl5pPr>
            <a:lvl6pPr indent="-317500" lvl="5" marL="27432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400"/>
              <a:buChar char="–"/>
              <a:defRPr sz="1400"/>
            </a:lvl6pPr>
            <a:lvl7pPr indent="-317500" lvl="6" marL="32004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400"/>
              <a:buChar char="–"/>
              <a:defRPr sz="1400"/>
            </a:lvl7pPr>
            <a:lvl8pPr indent="-317500" lvl="7" marL="3657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400"/>
              <a:buChar char="–"/>
              <a:defRPr sz="1400"/>
            </a:lvl8pPr>
            <a:lvl9pPr indent="-317500" lvl="8" marL="41148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400"/>
              <a:buChar char="–"/>
              <a:defRPr sz="1400"/>
            </a:lvl9pPr>
          </a:lstStyle>
          <a:p/>
        </p:txBody>
      </p:sp>
      <p:sp>
        <p:nvSpPr>
          <p:cNvPr id="84" name="Google Shape;84;p19"/>
          <p:cNvSpPr txBox="1"/>
          <p:nvPr>
            <p:ph idx="2" type="body"/>
          </p:nvPr>
        </p:nvSpPr>
        <p:spPr>
          <a:xfrm>
            <a:off x="8476488" y="3223803"/>
            <a:ext cx="3227715" cy="287219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109725" spcFirstLastPara="1" rIns="109725" wrap="square" tIns="109725">
            <a:normAutofit/>
          </a:bodyPr>
          <a:lstStyle>
            <a:lvl1pPr indent="-228600" lvl="0" marL="457200" algn="l">
              <a:lnSpc>
                <a:spcPct val="140000"/>
              </a:lnSpc>
              <a:spcBef>
                <a:spcPts val="14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5" name="Google Shape;85;p19"/>
          <p:cNvSpPr txBox="1"/>
          <p:nvPr>
            <p:ph idx="10" type="dt"/>
          </p:nvPr>
        </p:nvSpPr>
        <p:spPr>
          <a:xfrm>
            <a:off x="8476488" y="6170491"/>
            <a:ext cx="2214322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9"/>
          <p:cNvSpPr txBox="1"/>
          <p:nvPr>
            <p:ph idx="11" type="ftr"/>
          </p:nvPr>
        </p:nvSpPr>
        <p:spPr>
          <a:xfrm>
            <a:off x="1280160" y="6170490"/>
            <a:ext cx="694944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9"/>
          <p:cNvSpPr txBox="1"/>
          <p:nvPr>
            <p:ph idx="12" type="sldNum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0"/>
          <p:cNvSpPr txBox="1"/>
          <p:nvPr>
            <p:ph type="title"/>
          </p:nvPr>
        </p:nvSpPr>
        <p:spPr>
          <a:xfrm>
            <a:off x="1920240" y="442220"/>
            <a:ext cx="8770571" cy="1345269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rm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20"/>
          <p:cNvSpPr txBox="1"/>
          <p:nvPr>
            <p:ph idx="1" type="body"/>
          </p:nvPr>
        </p:nvSpPr>
        <p:spPr>
          <a:xfrm rot="5400000">
            <a:off x="4479773" y="-247258"/>
            <a:ext cx="3651504" cy="877057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109725" spcFirstLastPara="1" rIns="109725" wrap="square" tIns="109725">
            <a:normAutofit/>
          </a:bodyPr>
          <a:lstStyle>
            <a:lvl1pPr indent="-228600" lvl="0" marL="4572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indent="-228600" lvl="1" marL="9144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2pPr>
            <a:lvl3pPr indent="-342900" lvl="2" marL="1371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3pPr>
            <a:lvl4pPr indent="-342900" lvl="3" marL="18288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5pPr>
            <a:lvl6pPr indent="-342900" lvl="5" marL="27432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6pPr>
            <a:lvl7pPr indent="-342900" lvl="6" marL="32004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7pPr>
            <a:lvl8pPr indent="-342900" lvl="7" marL="3657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8pPr>
            <a:lvl9pPr indent="-342900" lvl="8" marL="41148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9pPr>
          </a:lstStyle>
          <a:p/>
        </p:txBody>
      </p:sp>
      <p:sp>
        <p:nvSpPr>
          <p:cNvPr id="91" name="Google Shape;91;p20"/>
          <p:cNvSpPr txBox="1"/>
          <p:nvPr>
            <p:ph idx="10" type="dt"/>
          </p:nvPr>
        </p:nvSpPr>
        <p:spPr>
          <a:xfrm>
            <a:off x="7850727" y="6170491"/>
            <a:ext cx="2840083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20"/>
          <p:cNvSpPr txBox="1"/>
          <p:nvPr>
            <p:ph idx="11" type="ftr"/>
          </p:nvPr>
        </p:nvSpPr>
        <p:spPr>
          <a:xfrm>
            <a:off x="1920240" y="6170490"/>
            <a:ext cx="5667375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20"/>
          <p:cNvSpPr txBox="1"/>
          <p:nvPr>
            <p:ph idx="12" type="sldNum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showMasterSp="0" type="vertTitleAndTx">
  <p:cSld name="VERTICAL_TITLE_AND_VERTICAL_TEXT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1"/>
          <p:cNvSpPr txBox="1"/>
          <p:nvPr>
            <p:ph type="title"/>
          </p:nvPr>
        </p:nvSpPr>
        <p:spPr>
          <a:xfrm rot="5400000">
            <a:off x="7393812" y="2391190"/>
            <a:ext cx="5339932" cy="1571626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rm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21"/>
          <p:cNvSpPr txBox="1"/>
          <p:nvPr>
            <p:ph idx="1" type="body"/>
          </p:nvPr>
        </p:nvSpPr>
        <p:spPr>
          <a:xfrm rot="5400000">
            <a:off x="3252191" y="205882"/>
            <a:ext cx="5322596" cy="595957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109725" spcFirstLastPara="1" rIns="109725" wrap="square" tIns="109725">
            <a:normAutofit/>
          </a:bodyPr>
          <a:lstStyle>
            <a:lvl1pPr indent="-228600" lvl="0" marL="4572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indent="-228600" lvl="1" marL="9144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2pPr>
            <a:lvl3pPr indent="-342900" lvl="2" marL="1371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3pPr>
            <a:lvl4pPr indent="-342900" lvl="3" marL="18288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5pPr>
            <a:lvl6pPr indent="-342900" lvl="5" marL="27432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6pPr>
            <a:lvl7pPr indent="-342900" lvl="6" marL="32004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7pPr>
            <a:lvl8pPr indent="-342900" lvl="7" marL="3657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8pPr>
            <a:lvl9pPr indent="-342900" lvl="8" marL="41148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800"/>
              <a:buChar char="–"/>
              <a:defRPr/>
            </a:lvl9pPr>
          </a:lstStyle>
          <a:p/>
        </p:txBody>
      </p:sp>
      <p:sp>
        <p:nvSpPr>
          <p:cNvPr id="97" name="Google Shape;97;p21"/>
          <p:cNvSpPr txBox="1"/>
          <p:nvPr>
            <p:ph idx="10" type="dt"/>
          </p:nvPr>
        </p:nvSpPr>
        <p:spPr>
          <a:xfrm>
            <a:off x="9277965" y="6296615"/>
            <a:ext cx="250599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21"/>
          <p:cNvSpPr txBox="1"/>
          <p:nvPr>
            <p:ph idx="11" type="ftr"/>
          </p:nvPr>
        </p:nvSpPr>
        <p:spPr>
          <a:xfrm>
            <a:off x="2933699" y="6296615"/>
            <a:ext cx="595957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21"/>
          <p:cNvSpPr txBox="1"/>
          <p:nvPr>
            <p:ph idx="12" type="sldNum"/>
          </p:nvPr>
        </p:nvSpPr>
        <p:spPr>
          <a:xfrm rot="5400000">
            <a:off x="8734643" y="2853201"/>
            <a:ext cx="5383267" cy="604269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100" name="Google Shape;100;p21" title="Rule Line"/>
          <p:cNvCxnSpPr/>
          <p:nvPr/>
        </p:nvCxnSpPr>
        <p:spPr>
          <a:xfrm>
            <a:off x="9111582" y="571502"/>
            <a:ext cx="0" cy="5275467"/>
          </a:xfrm>
          <a:prstGeom prst="straightConnector1">
            <a:avLst/>
          </a:prstGeom>
          <a:noFill/>
          <a:ln cap="flat" cmpd="sng" w="38100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2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0"/>
          <p:cNvSpPr txBox="1"/>
          <p:nvPr>
            <p:ph type="title"/>
          </p:nvPr>
        </p:nvSpPr>
        <p:spPr>
          <a:xfrm>
            <a:off x="1920240" y="442220"/>
            <a:ext cx="8770571" cy="1345269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rmAutofit/>
          </a:bodyPr>
          <a:lstStyle>
            <a:lvl1pPr lv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Meiryo"/>
              <a:buNone/>
              <a:defRPr b="1" i="0" sz="32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0"/>
          <p:cNvSpPr txBox="1"/>
          <p:nvPr>
            <p:ph idx="1" type="body"/>
          </p:nvPr>
        </p:nvSpPr>
        <p:spPr>
          <a:xfrm>
            <a:off x="1920240" y="2312276"/>
            <a:ext cx="8770571" cy="365150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109725" spcFirstLastPara="1" rIns="109725" wrap="square" tIns="109725">
            <a:normAutofit/>
          </a:bodyPr>
          <a:lstStyle>
            <a:lvl1pPr indent="-228600" lvl="0" marL="457200" marR="0" rtl="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Corbel"/>
              <a:buNone/>
              <a:defRPr b="0" i="0" sz="18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indent="-228600" lvl="1" marL="914400" marR="0" rtl="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Corbel"/>
              <a:buNone/>
              <a:defRPr b="0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2pPr>
            <a:lvl3pPr indent="-317500" lvl="2" marL="1371600" marR="0" rtl="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Corbel"/>
              <a:buChar char="–"/>
              <a:defRPr b="0" i="1" sz="14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3pPr>
            <a:lvl4pPr indent="-317500" lvl="3" marL="1828800" marR="0" rtl="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Corbel"/>
              <a:buChar char="–"/>
              <a:defRPr b="0" i="0" sz="14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4pPr>
            <a:lvl5pPr indent="-317500" lvl="4" marL="2286000" marR="0" rtl="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Corbel"/>
              <a:buChar char="–"/>
              <a:defRPr b="0" i="1" sz="14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5pPr>
            <a:lvl6pPr indent="-317500" lvl="5" marL="2743200" marR="0" rtl="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400"/>
              <a:buFont typeface="Corbel"/>
              <a:buChar char="–"/>
              <a:defRPr b="0" i="0" sz="1400" u="none" cap="none" strike="noStrike">
                <a:solidFill>
                  <a:srgbClr val="BC2818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indent="-317500" lvl="6" marL="3200400" marR="0" rtl="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400"/>
              <a:buFont typeface="Corbel"/>
              <a:buChar char="–"/>
              <a:defRPr b="0" i="1" sz="1400" u="none" cap="none" strike="noStrike">
                <a:solidFill>
                  <a:srgbClr val="BC2818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indent="-317500" lvl="7" marL="3657600" marR="0" rtl="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400"/>
              <a:buFont typeface="Corbel"/>
              <a:buChar char="–"/>
              <a:defRPr b="0" i="0" sz="1400" u="none" cap="none" strike="noStrike">
                <a:solidFill>
                  <a:srgbClr val="BC2818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indent="-317500" lvl="8" marL="4114800" marR="0" rtl="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BC2818"/>
              </a:buClr>
              <a:buSzPts val="1400"/>
              <a:buFont typeface="Corbel"/>
              <a:buChar char="–"/>
              <a:defRPr b="0" i="1" sz="1400" u="none" cap="none" strike="noStrike">
                <a:solidFill>
                  <a:srgbClr val="BC2818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/>
        </p:txBody>
      </p:sp>
      <p:sp>
        <p:nvSpPr>
          <p:cNvPr id="8" name="Google Shape;8;p10"/>
          <p:cNvSpPr txBox="1"/>
          <p:nvPr>
            <p:ph idx="10" type="dt"/>
          </p:nvPr>
        </p:nvSpPr>
        <p:spPr>
          <a:xfrm>
            <a:off x="7850727" y="6170491"/>
            <a:ext cx="2840083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1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/>
        </p:txBody>
      </p:sp>
      <p:sp>
        <p:nvSpPr>
          <p:cNvPr id="9" name="Google Shape;9;p10"/>
          <p:cNvSpPr txBox="1"/>
          <p:nvPr>
            <p:ph idx="11" type="ftr"/>
          </p:nvPr>
        </p:nvSpPr>
        <p:spPr>
          <a:xfrm>
            <a:off x="1920240" y="6170490"/>
            <a:ext cx="5667375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109725" spcFirstLastPara="1" rIns="109725" wrap="square" tIns="1097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1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/>
        </p:txBody>
      </p:sp>
      <p:sp>
        <p:nvSpPr>
          <p:cNvPr id="10" name="Google Shape;10;p10"/>
          <p:cNvSpPr txBox="1"/>
          <p:nvPr>
            <p:ph idx="12" type="sldNum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1" i="0" sz="1600" u="none" cap="none" strike="noStrik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11" name="Google Shape;11;p10" title="Rule Line"/>
          <p:cNvCxnSpPr/>
          <p:nvPr/>
        </p:nvCxnSpPr>
        <p:spPr>
          <a:xfrm>
            <a:off x="1920240" y="2176009"/>
            <a:ext cx="8770571" cy="0"/>
          </a:xfrm>
          <a:prstGeom prst="straightConnector1">
            <a:avLst/>
          </a:prstGeom>
          <a:noFill/>
          <a:ln cap="flat" cmpd="sng" w="25400">
            <a:solidFill>
              <a:srgbClr val="7F7F7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3.jpg"/><Relationship Id="rId4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4.jpg"/><Relationship Id="rId5" Type="http://schemas.openxmlformats.org/officeDocument/2006/relationships/image" Target="../media/image5.jpg"/><Relationship Id="rId6" Type="http://schemas.openxmlformats.org/officeDocument/2006/relationships/image" Target="../media/image1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image" Target="../media/image1.jpg"/><Relationship Id="rId5" Type="http://schemas.openxmlformats.org/officeDocument/2006/relationships/image" Target="../media/image7.png"/><Relationship Id="rId6" Type="http://schemas.openxmlformats.org/officeDocument/2006/relationships/image" Target="../media/image1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0.png"/><Relationship Id="rId4" Type="http://schemas.openxmlformats.org/officeDocument/2006/relationships/image" Target="../media/image15.jpg"/><Relationship Id="rId5" Type="http://schemas.openxmlformats.org/officeDocument/2006/relationships/image" Target="../media/image12.jpg"/><Relationship Id="rId6" Type="http://schemas.openxmlformats.org/officeDocument/2006/relationships/image" Target="../media/image14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jpg"/><Relationship Id="rId4" Type="http://schemas.openxmlformats.org/officeDocument/2006/relationships/image" Target="../media/image8.png"/><Relationship Id="rId5" Type="http://schemas.openxmlformats.org/officeDocument/2006/relationships/image" Target="../media/image9.jpg"/><Relationship Id="rId6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3.png"/><Relationship Id="rId4" Type="http://schemas.openxmlformats.org/officeDocument/2006/relationships/image" Target="../media/image10.jpg"/><Relationship Id="rId5" Type="http://schemas.openxmlformats.org/officeDocument/2006/relationships/image" Target="../media/image27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7.jpg"/><Relationship Id="rId4" Type="http://schemas.openxmlformats.org/officeDocument/2006/relationships/image" Target="../media/image22.jpg"/><Relationship Id="rId5" Type="http://schemas.openxmlformats.org/officeDocument/2006/relationships/image" Target="../media/image25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0.png"/><Relationship Id="rId4" Type="http://schemas.openxmlformats.org/officeDocument/2006/relationships/image" Target="../media/image28.jpg"/><Relationship Id="rId5" Type="http://schemas.openxmlformats.org/officeDocument/2006/relationships/image" Target="../media/image21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4.jpg"/><Relationship Id="rId4" Type="http://schemas.openxmlformats.org/officeDocument/2006/relationships/image" Target="../media/image26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2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"/>
          <p:cNvSpPr/>
          <p:nvPr/>
        </p:nvSpPr>
        <p:spPr>
          <a:xfrm>
            <a:off x="305" y="0"/>
            <a:ext cx="12191696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pic>
        <p:nvPicPr>
          <p:cNvPr id="106" name="Google Shape;106;p1"/>
          <p:cNvPicPr preferRelativeResize="0"/>
          <p:nvPr/>
        </p:nvPicPr>
        <p:blipFill rotWithShape="1">
          <a:blip r:embed="rId3">
            <a:alphaModFix/>
          </a:blip>
          <a:srcRect b="1" l="11652" r="13572" t="0"/>
          <a:stretch/>
        </p:blipFill>
        <p:spPr>
          <a:xfrm>
            <a:off x="4487333" y="10"/>
            <a:ext cx="7704667" cy="6877868"/>
          </a:xfrm>
          <a:custGeom>
            <a:rect b="b" l="l" r="r" t="t"/>
            <a:pathLst>
              <a:path extrusionOk="0" h="6877878" w="7704667">
                <a:moveTo>
                  <a:pt x="0" y="0"/>
                </a:moveTo>
                <a:lnTo>
                  <a:pt x="7704667" y="0"/>
                </a:lnTo>
                <a:lnTo>
                  <a:pt x="7704667" y="6877878"/>
                </a:lnTo>
                <a:lnTo>
                  <a:pt x="0" y="6877878"/>
                </a:lnTo>
                <a:lnTo>
                  <a:pt x="0" y="6867939"/>
                </a:lnTo>
                <a:lnTo>
                  <a:pt x="146217" y="6867939"/>
                </a:lnTo>
                <a:lnTo>
                  <a:pt x="252811" y="6795007"/>
                </a:lnTo>
                <a:cubicBezTo>
                  <a:pt x="428996" y="6667346"/>
                  <a:pt x="601946" y="6529451"/>
                  <a:pt x="776494" y="6388681"/>
                </a:cubicBezTo>
                <a:cubicBezTo>
                  <a:pt x="1734992" y="5615677"/>
                  <a:pt x="2676361" y="4981124"/>
                  <a:pt x="2676361" y="3631852"/>
                </a:cubicBezTo>
                <a:cubicBezTo>
                  <a:pt x="2676361" y="2101350"/>
                  <a:pt x="2094814" y="761014"/>
                  <a:pt x="1053668" y="20384"/>
                </a:cubicBezTo>
                <a:lnTo>
                  <a:pt x="1038069" y="9939"/>
                </a:lnTo>
                <a:lnTo>
                  <a:pt x="0" y="9939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07" name="Google Shape;107;p1"/>
          <p:cNvSpPr/>
          <p:nvPr/>
        </p:nvSpPr>
        <p:spPr>
          <a:xfrm>
            <a:off x="0" y="0"/>
            <a:ext cx="7475746" cy="6858000"/>
          </a:xfrm>
          <a:custGeom>
            <a:rect b="b" l="l" r="r" t="t"/>
            <a:pathLst>
              <a:path extrusionOk="0" h="6858000" w="7475746">
                <a:moveTo>
                  <a:pt x="0" y="0"/>
                </a:moveTo>
                <a:lnTo>
                  <a:pt x="5859459" y="0"/>
                </a:lnTo>
                <a:lnTo>
                  <a:pt x="5874848" y="10445"/>
                </a:lnTo>
                <a:cubicBezTo>
                  <a:pt x="6902010" y="751075"/>
                  <a:pt x="7475746" y="2091411"/>
                  <a:pt x="7475746" y="3621913"/>
                </a:cubicBezTo>
                <a:cubicBezTo>
                  <a:pt x="7475746" y="4971185"/>
                  <a:pt x="6547021" y="5605738"/>
                  <a:pt x="5601397" y="6378742"/>
                </a:cubicBezTo>
                <a:cubicBezTo>
                  <a:pt x="5429193" y="6519512"/>
                  <a:pt x="5258566" y="6657407"/>
                  <a:pt x="5084748" y="6785068"/>
                </a:cubicBezTo>
                <a:lnTo>
                  <a:pt x="4979585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08" name="Google Shape;108;p1"/>
          <p:cNvSpPr/>
          <p:nvPr/>
        </p:nvSpPr>
        <p:spPr>
          <a:xfrm>
            <a:off x="153" y="0"/>
            <a:ext cx="7283242" cy="6858000"/>
          </a:xfrm>
          <a:custGeom>
            <a:rect b="b" l="l" r="r" t="t"/>
            <a:pathLst>
              <a:path extrusionOk="0" h="6858000" w="7163694">
                <a:moveTo>
                  <a:pt x="0" y="0"/>
                </a:moveTo>
                <a:lnTo>
                  <a:pt x="5525402" y="0"/>
                </a:lnTo>
                <a:lnTo>
                  <a:pt x="5541001" y="10445"/>
                </a:lnTo>
                <a:cubicBezTo>
                  <a:pt x="6582147" y="751075"/>
                  <a:pt x="7163694" y="2091411"/>
                  <a:pt x="7163694" y="3621913"/>
                </a:cubicBezTo>
                <a:cubicBezTo>
                  <a:pt x="7163694" y="4971185"/>
                  <a:pt x="6222325" y="5605738"/>
                  <a:pt x="5263827" y="6378742"/>
                </a:cubicBezTo>
                <a:cubicBezTo>
                  <a:pt x="5089279" y="6519512"/>
                  <a:pt x="4916329" y="6657407"/>
                  <a:pt x="4740144" y="6785068"/>
                </a:cubicBezTo>
                <a:lnTo>
                  <a:pt x="4633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09" name="Google Shape;109;p1"/>
          <p:cNvSpPr/>
          <p:nvPr/>
        </p:nvSpPr>
        <p:spPr>
          <a:xfrm>
            <a:off x="5198368" y="0"/>
            <a:ext cx="2529723" cy="6858000"/>
          </a:xfrm>
          <a:custGeom>
            <a:rect b="b" l="l" r="r" t="t"/>
            <a:pathLst>
              <a:path extrusionOk="0" h="6858000" w="2529723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10" name="Google Shape;110;p1"/>
          <p:cNvSpPr txBox="1"/>
          <p:nvPr>
            <p:ph type="ctrTitle"/>
          </p:nvPr>
        </p:nvSpPr>
        <p:spPr>
          <a:xfrm>
            <a:off x="734459" y="1792315"/>
            <a:ext cx="5855912" cy="3370699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rmAutofit fontScale="90000"/>
          </a:bodyPr>
          <a:lstStyle/>
          <a:p>
            <a:pPr indent="0" lvl="0" marL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ct val="100000"/>
              <a:buFont typeface="Arial"/>
              <a:buNone/>
            </a:pPr>
            <a:r>
              <a:rPr i="0" lang="en-US" sz="7200">
                <a:latin typeface="Comic Sans MS"/>
                <a:ea typeface="Comic Sans MS"/>
                <a:cs typeface="Comic Sans MS"/>
                <a:sym typeface="Comic Sans MS"/>
              </a:rPr>
              <a:t>I’m Going to Reception!</a:t>
            </a:r>
            <a:br>
              <a:rPr lang="en-US" sz="5600">
                <a:latin typeface="Aharoni"/>
                <a:ea typeface="Aharoni"/>
                <a:cs typeface="Aharoni"/>
                <a:sym typeface="Aharoni"/>
              </a:rPr>
            </a:br>
            <a:endParaRPr sz="5600">
              <a:latin typeface="Aharoni"/>
              <a:ea typeface="Aharoni"/>
              <a:cs typeface="Aharoni"/>
              <a:sym typeface="Aharoni"/>
            </a:endParaRPr>
          </a:p>
        </p:txBody>
      </p:sp>
      <p:pic>
        <p:nvPicPr>
          <p:cNvPr descr="High Five Bee" id="111" name="Google Shape;111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4876" y="4762964"/>
            <a:ext cx="2023110" cy="20231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"/>
          <p:cNvSpPr txBox="1"/>
          <p:nvPr/>
        </p:nvSpPr>
        <p:spPr>
          <a:xfrm>
            <a:off x="284336" y="1093733"/>
            <a:ext cx="103698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Do not worry! There are lots of kind people who will help you and your friends when you move from Nursery to Reception class:</a:t>
            </a:r>
            <a:endParaRPr b="1" i="0" sz="1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7" name="Google Shape;117;p2"/>
          <p:cNvSpPr txBox="1"/>
          <p:nvPr/>
        </p:nvSpPr>
        <p:spPr>
          <a:xfrm>
            <a:off x="218847" y="5685700"/>
            <a:ext cx="118935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Reception team are really looking forward to meeting you and helping you learn.The teachers in RS are called Mrs Rayer (Mon, Tues, Wed) and Mrs Street (Thurs, Fri). </a:t>
            </a:r>
            <a:endParaRPr b="0" i="0" sz="1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teachers in RE will be </a:t>
            </a:r>
            <a:r>
              <a:rPr lang="en-US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Mrs Evans (Tues, Wed, Thurs, Fri)</a:t>
            </a:r>
            <a:r>
              <a:rPr b="0" i="0" lang="en-US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and Mrs </a:t>
            </a:r>
            <a:r>
              <a:rPr lang="en-US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Street (Mon).</a:t>
            </a:r>
            <a:endParaRPr b="0" i="0" sz="1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8" name="Google Shape;118;p2"/>
          <p:cNvSpPr txBox="1"/>
          <p:nvPr/>
        </p:nvSpPr>
        <p:spPr>
          <a:xfrm>
            <a:off x="360453" y="508958"/>
            <a:ext cx="8306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US" sz="32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will help me in Reception?</a:t>
            </a:r>
            <a:endParaRPr b="1" i="0" sz="32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Like Bee" id="119" name="Google Shape;119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654183" y="209237"/>
            <a:ext cx="1200329" cy="1200329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2"/>
          <p:cNvSpPr txBox="1"/>
          <p:nvPr/>
        </p:nvSpPr>
        <p:spPr>
          <a:xfrm>
            <a:off x="1446266" y="4811071"/>
            <a:ext cx="1139100" cy="26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Mrs Rayer RS</a:t>
            </a:r>
            <a:endParaRPr b="1" i="0" sz="11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1" name="Google Shape;121;p2"/>
          <p:cNvSpPr txBox="1"/>
          <p:nvPr/>
        </p:nvSpPr>
        <p:spPr>
          <a:xfrm>
            <a:off x="5413201" y="4851813"/>
            <a:ext cx="1365600" cy="26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Mrs Street RS</a:t>
            </a:r>
            <a:endParaRPr b="1" i="0" sz="11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2" name="Google Shape;122;p2"/>
          <p:cNvSpPr txBox="1"/>
          <p:nvPr/>
        </p:nvSpPr>
        <p:spPr>
          <a:xfrm>
            <a:off x="6917082" y="4851813"/>
            <a:ext cx="1244700" cy="26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11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3" name="Google Shape;123;p2"/>
          <p:cNvSpPr txBox="1"/>
          <p:nvPr/>
        </p:nvSpPr>
        <p:spPr>
          <a:xfrm>
            <a:off x="9388639" y="4851829"/>
            <a:ext cx="1307400" cy="26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Mrs Evans RE</a:t>
            </a:r>
            <a:endParaRPr b="1" i="0" sz="11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24" name="Google Shape;124;p2"/>
          <p:cNvPicPr preferRelativeResize="0"/>
          <p:nvPr/>
        </p:nvPicPr>
        <p:blipFill rotWithShape="1">
          <a:blip r:embed="rId4">
            <a:alphaModFix/>
          </a:blip>
          <a:srcRect b="2223" l="13608" r="19874" t="22667"/>
          <a:stretch/>
        </p:blipFill>
        <p:spPr>
          <a:xfrm>
            <a:off x="1077350" y="1876725"/>
            <a:ext cx="1876955" cy="26117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2"/>
          <p:cNvPicPr preferRelativeResize="0"/>
          <p:nvPr/>
        </p:nvPicPr>
        <p:blipFill rotWithShape="1">
          <a:blip r:embed="rId5">
            <a:alphaModFix/>
          </a:blip>
          <a:srcRect b="2219" l="20783" r="20934" t="31483"/>
          <a:stretch/>
        </p:blipFill>
        <p:spPr>
          <a:xfrm>
            <a:off x="5227126" y="1990125"/>
            <a:ext cx="1876950" cy="2611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244475" y="1990125"/>
            <a:ext cx="1595750" cy="2611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2e9b34b5ad3_1_19"/>
          <p:cNvSpPr txBox="1"/>
          <p:nvPr/>
        </p:nvSpPr>
        <p:spPr>
          <a:xfrm>
            <a:off x="284336" y="1093733"/>
            <a:ext cx="103698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Do not worry! There are lots of kind people who will help you and your friends when you move from Nursery to Reception class:</a:t>
            </a:r>
            <a:endParaRPr b="1" i="0" sz="1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2" name="Google Shape;132;g2e9b34b5ad3_1_19"/>
          <p:cNvSpPr txBox="1"/>
          <p:nvPr/>
        </p:nvSpPr>
        <p:spPr>
          <a:xfrm>
            <a:off x="218847" y="5685700"/>
            <a:ext cx="118935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teaching assistants  in Reception are called Mrs Morgan (Mon,Tues,Wed) Mrs Jaberansari (Tues,Thurs, Fri) and Miss Kearle (Mon - Fri)</a:t>
            </a:r>
            <a:endParaRPr b="0" i="0" sz="1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3" name="Google Shape;133;g2e9b34b5ad3_1_19"/>
          <p:cNvSpPr txBox="1"/>
          <p:nvPr/>
        </p:nvSpPr>
        <p:spPr>
          <a:xfrm>
            <a:off x="360453" y="508958"/>
            <a:ext cx="8306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US" sz="32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will help me in Reception?</a:t>
            </a:r>
            <a:endParaRPr b="1" i="0" sz="32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Like Bee" id="134" name="Google Shape;134;g2e9b34b5ad3_1_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654183" y="209237"/>
            <a:ext cx="1200330" cy="1200330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g2e9b34b5ad3_1_19"/>
          <p:cNvSpPr txBox="1"/>
          <p:nvPr/>
        </p:nvSpPr>
        <p:spPr>
          <a:xfrm>
            <a:off x="1446266" y="4811071"/>
            <a:ext cx="1139100" cy="26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Mrs Morgan </a:t>
            </a:r>
            <a:endParaRPr b="1" i="0" sz="11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6" name="Google Shape;136;g2e9b34b5ad3_1_19"/>
          <p:cNvSpPr txBox="1"/>
          <p:nvPr/>
        </p:nvSpPr>
        <p:spPr>
          <a:xfrm>
            <a:off x="5413201" y="4851813"/>
            <a:ext cx="1365600" cy="26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Mrs Jaberansari </a:t>
            </a:r>
            <a:endParaRPr b="1" i="0" sz="11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7" name="Google Shape;137;g2e9b34b5ad3_1_19"/>
          <p:cNvSpPr txBox="1"/>
          <p:nvPr/>
        </p:nvSpPr>
        <p:spPr>
          <a:xfrm>
            <a:off x="9497457" y="4851813"/>
            <a:ext cx="1244700" cy="26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 Miss Kearle</a:t>
            </a:r>
            <a:endParaRPr b="1" i="0" sz="11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8" name="Google Shape;138;g2e9b34b5ad3_1_19"/>
          <p:cNvSpPr txBox="1"/>
          <p:nvPr/>
        </p:nvSpPr>
        <p:spPr>
          <a:xfrm>
            <a:off x="9710989" y="4851829"/>
            <a:ext cx="1307400" cy="26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11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39" name="Google Shape;139;g2e9b34b5ad3_1_19"/>
          <p:cNvPicPr preferRelativeResize="0"/>
          <p:nvPr/>
        </p:nvPicPr>
        <p:blipFill rotWithShape="1">
          <a:blip r:embed="rId4">
            <a:alphaModFix/>
          </a:blip>
          <a:srcRect b="2225" l="16660" r="18789" t="26871"/>
          <a:stretch/>
        </p:blipFill>
        <p:spPr>
          <a:xfrm>
            <a:off x="1138200" y="2083937"/>
            <a:ext cx="1980455" cy="2611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g2e9b34b5ad3_1_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304963" y="1990125"/>
            <a:ext cx="1721286" cy="2611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g2e9b34b5ad3_1_1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212575" y="1990125"/>
            <a:ext cx="1814449" cy="2611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2"/>
        </a:solidFill>
      </p:bgPr>
    </p:bg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3"/>
          <p:cNvSpPr/>
          <p:nvPr/>
        </p:nvSpPr>
        <p:spPr>
          <a:xfrm>
            <a:off x="0" y="0"/>
            <a:ext cx="3496422" cy="6858000"/>
          </a:xfrm>
          <a:custGeom>
            <a:rect b="b" l="l" r="r" t="t"/>
            <a:pathLst>
              <a:path extrusionOk="0" h="6858000" w="3496422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47" name="Google Shape;147;p3"/>
          <p:cNvSpPr/>
          <p:nvPr/>
        </p:nvSpPr>
        <p:spPr>
          <a:xfrm>
            <a:off x="1375409" y="0"/>
            <a:ext cx="2529723" cy="6858000"/>
          </a:xfrm>
          <a:custGeom>
            <a:rect b="b" l="l" r="r" t="t"/>
            <a:pathLst>
              <a:path extrusionOk="0" h="6858000" w="2529723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48" name="Google Shape;148;p3"/>
          <p:cNvSpPr/>
          <p:nvPr/>
        </p:nvSpPr>
        <p:spPr>
          <a:xfrm>
            <a:off x="1155402" y="0"/>
            <a:ext cx="2536434" cy="6858000"/>
          </a:xfrm>
          <a:custGeom>
            <a:rect b="b" l="l" r="r" t="t"/>
            <a:pathLst>
              <a:path extrusionOk="0" h="6858000" w="2536434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49" name="Google Shape;149;p3"/>
          <p:cNvSpPr/>
          <p:nvPr/>
        </p:nvSpPr>
        <p:spPr>
          <a:xfrm>
            <a:off x="924161" y="0"/>
            <a:ext cx="2261351" cy="6858000"/>
          </a:xfrm>
          <a:custGeom>
            <a:rect b="b" l="l" r="r" t="t"/>
            <a:pathLst>
              <a:path extrusionOk="0" h="6858000" w="2521425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DCD6C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50" name="Google Shape;150;p3"/>
          <p:cNvSpPr/>
          <p:nvPr/>
        </p:nvSpPr>
        <p:spPr>
          <a:xfrm>
            <a:off x="1375409" y="0"/>
            <a:ext cx="2529723" cy="6858000"/>
          </a:xfrm>
          <a:custGeom>
            <a:rect b="b" l="l" r="r" t="t"/>
            <a:pathLst>
              <a:path extrusionOk="0" h="6858000" w="2529723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51" name="Google Shape;151;p3"/>
          <p:cNvSpPr/>
          <p:nvPr/>
        </p:nvSpPr>
        <p:spPr>
          <a:xfrm>
            <a:off x="1155402" y="0"/>
            <a:ext cx="2536434" cy="6858000"/>
          </a:xfrm>
          <a:custGeom>
            <a:rect b="b" l="l" r="r" t="t"/>
            <a:pathLst>
              <a:path extrusionOk="0" h="6858000" w="2536434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52" name="Google Shape;152;p3"/>
          <p:cNvSpPr/>
          <p:nvPr/>
        </p:nvSpPr>
        <p:spPr>
          <a:xfrm>
            <a:off x="924161" y="0"/>
            <a:ext cx="2261351" cy="6858000"/>
          </a:xfrm>
          <a:custGeom>
            <a:rect b="b" l="l" r="r" t="t"/>
            <a:pathLst>
              <a:path extrusionOk="0" h="6858000" w="2521425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DCD6C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53" name="Google Shape;153;p3"/>
          <p:cNvSpPr/>
          <p:nvPr/>
        </p:nvSpPr>
        <p:spPr>
          <a:xfrm>
            <a:off x="305" y="0"/>
            <a:ext cx="12191696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54" name="Google Shape;154;p3"/>
          <p:cNvSpPr txBox="1"/>
          <p:nvPr/>
        </p:nvSpPr>
        <p:spPr>
          <a:xfrm>
            <a:off x="5786124" y="1273585"/>
            <a:ext cx="6008277" cy="2075544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Autofit/>
          </a:bodyPr>
          <a:lstStyle/>
          <a:p>
            <a:pPr indent="0" lvl="0" marL="0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1" i="0" lang="en-US" sz="4800" u="none" cap="none" strike="noStrike">
                <a:solidFill>
                  <a:srgbClr val="262626"/>
                </a:solidFill>
                <a:latin typeface="Comic Sans MS"/>
                <a:ea typeface="Comic Sans MS"/>
                <a:cs typeface="Comic Sans MS"/>
                <a:sym typeface="Comic Sans MS"/>
              </a:rPr>
              <a:t>Let’s have a look around your new classrooms</a:t>
            </a:r>
            <a:endParaRPr b="0" i="0" sz="14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5" name="Google Shape;155;p3"/>
          <p:cNvSpPr/>
          <p:nvPr/>
        </p:nvSpPr>
        <p:spPr>
          <a:xfrm rot="4580268">
            <a:off x="200617" y="123261"/>
            <a:ext cx="1777424" cy="1892410"/>
          </a:xfrm>
          <a:custGeom>
            <a:rect b="b" l="l" r="r" t="t"/>
            <a:pathLst>
              <a:path extrusionOk="0" h="3049345" w="2805016">
                <a:moveTo>
                  <a:pt x="1448892" y="1295"/>
                </a:moveTo>
                <a:cubicBezTo>
                  <a:pt x="1551302" y="5038"/>
                  <a:pt x="1656071" y="16908"/>
                  <a:pt x="1762036" y="37054"/>
                </a:cubicBezTo>
                <a:cubicBezTo>
                  <a:pt x="1931145" y="69206"/>
                  <a:pt x="2057720" y="143119"/>
                  <a:pt x="2172496" y="276646"/>
                </a:cubicBezTo>
                <a:cubicBezTo>
                  <a:pt x="2292557" y="416316"/>
                  <a:pt x="2390672" y="610536"/>
                  <a:pt x="2494528" y="816190"/>
                </a:cubicBezTo>
                <a:cubicBezTo>
                  <a:pt x="2513659" y="854126"/>
                  <a:pt x="2533480" y="893328"/>
                  <a:pt x="2553622" y="932591"/>
                </a:cubicBezTo>
                <a:cubicBezTo>
                  <a:pt x="2733870" y="1284027"/>
                  <a:pt x="2847724" y="1537159"/>
                  <a:pt x="2789833" y="1841650"/>
                </a:cubicBezTo>
                <a:cubicBezTo>
                  <a:pt x="2701624" y="2305599"/>
                  <a:pt x="2447254" y="2597690"/>
                  <a:pt x="1939259" y="2818274"/>
                </a:cubicBezTo>
                <a:cubicBezTo>
                  <a:pt x="1872770" y="2847138"/>
                  <a:pt x="1811781" y="2876114"/>
                  <a:pt x="1752834" y="2904144"/>
                </a:cubicBezTo>
                <a:cubicBezTo>
                  <a:pt x="1508432" y="3020297"/>
                  <a:pt x="1382512" y="3074496"/>
                  <a:pt x="1191447" y="3038170"/>
                </a:cubicBezTo>
                <a:cubicBezTo>
                  <a:pt x="1001732" y="3002100"/>
                  <a:pt x="823313" y="2919199"/>
                  <a:pt x="661126" y="2791872"/>
                </a:cubicBezTo>
                <a:cubicBezTo>
                  <a:pt x="502474" y="2667286"/>
                  <a:pt x="366163" y="2506376"/>
                  <a:pt x="256115" y="2313690"/>
                </a:cubicBezTo>
                <a:cubicBezTo>
                  <a:pt x="147904" y="2124290"/>
                  <a:pt x="69906" y="1908939"/>
                  <a:pt x="30620" y="1690804"/>
                </a:cubicBezTo>
                <a:cubicBezTo>
                  <a:pt x="-9871" y="1466769"/>
                  <a:pt x="-10191" y="1246967"/>
                  <a:pt x="29591" y="1037726"/>
                </a:cubicBezTo>
                <a:cubicBezTo>
                  <a:pt x="67109" y="840400"/>
                  <a:pt x="139452" y="665977"/>
                  <a:pt x="244525" y="519197"/>
                </a:cubicBezTo>
                <a:cubicBezTo>
                  <a:pt x="343054" y="381648"/>
                  <a:pt x="470192" y="268558"/>
                  <a:pt x="622356" y="183048"/>
                </a:cubicBezTo>
                <a:cubicBezTo>
                  <a:pt x="855671" y="51991"/>
                  <a:pt x="1141662" y="-9932"/>
                  <a:pt x="1448892" y="1295"/>
                </a:cubicBezTo>
                <a:close/>
              </a:path>
            </a:pathLst>
          </a:cu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56" name="Google Shape;156;p3"/>
          <p:cNvSpPr/>
          <p:nvPr/>
        </p:nvSpPr>
        <p:spPr>
          <a:xfrm rot="4580268">
            <a:off x="276051" y="235053"/>
            <a:ext cx="1627174" cy="1667768"/>
          </a:xfrm>
          <a:custGeom>
            <a:rect b="b" l="l" r="r" t="t"/>
            <a:pathLst>
              <a:path extrusionOk="0" h="2687367" w="2567901">
                <a:moveTo>
                  <a:pt x="1177679" y="1063"/>
                </a:moveTo>
                <a:cubicBezTo>
                  <a:pt x="1314507" y="-3704"/>
                  <a:pt x="1457510" y="7543"/>
                  <a:pt x="1603094" y="35223"/>
                </a:cubicBezTo>
                <a:cubicBezTo>
                  <a:pt x="1757985" y="64671"/>
                  <a:pt x="1874247" y="130651"/>
                  <a:pt x="1980105" y="249099"/>
                </a:cubicBezTo>
                <a:cubicBezTo>
                  <a:pt x="2090840" y="372996"/>
                  <a:pt x="2181857" y="544832"/>
                  <a:pt x="2278200" y="726784"/>
                </a:cubicBezTo>
                <a:cubicBezTo>
                  <a:pt x="2295948" y="760348"/>
                  <a:pt x="2314335" y="795032"/>
                  <a:pt x="2333016" y="829771"/>
                </a:cubicBezTo>
                <a:cubicBezTo>
                  <a:pt x="2500190" y="1140721"/>
                  <a:pt x="2605991" y="1364587"/>
                  <a:pt x="2555036" y="1632596"/>
                </a:cubicBezTo>
                <a:cubicBezTo>
                  <a:pt x="2477395" y="2040959"/>
                  <a:pt x="2246644" y="2296751"/>
                  <a:pt x="1783436" y="2487849"/>
                </a:cubicBezTo>
                <a:cubicBezTo>
                  <a:pt x="1722809" y="2512855"/>
                  <a:pt x="1667214" y="2537996"/>
                  <a:pt x="1613480" y="2562316"/>
                </a:cubicBezTo>
                <a:cubicBezTo>
                  <a:pt x="1390692" y="2663095"/>
                  <a:pt x="1275870" y="2710042"/>
                  <a:pt x="1100869" y="2676769"/>
                </a:cubicBezTo>
                <a:cubicBezTo>
                  <a:pt x="927103" y="2643732"/>
                  <a:pt x="763363" y="2569490"/>
                  <a:pt x="614178" y="2456196"/>
                </a:cubicBezTo>
                <a:cubicBezTo>
                  <a:pt x="468245" y="2345340"/>
                  <a:pt x="342509" y="2202615"/>
                  <a:pt x="240586" y="2032054"/>
                </a:cubicBezTo>
                <a:cubicBezTo>
                  <a:pt x="140365" y="1864400"/>
                  <a:pt x="67610" y="1674071"/>
                  <a:pt x="30245" y="1481541"/>
                </a:cubicBezTo>
                <a:cubicBezTo>
                  <a:pt x="-8261" y="1283803"/>
                  <a:pt x="-9994" y="1090060"/>
                  <a:pt x="25021" y="905889"/>
                </a:cubicBezTo>
                <a:cubicBezTo>
                  <a:pt x="58043" y="732204"/>
                  <a:pt x="123071" y="578936"/>
                  <a:pt x="218217" y="450248"/>
                </a:cubicBezTo>
                <a:cubicBezTo>
                  <a:pt x="307436" y="329654"/>
                  <a:pt x="422987" y="230806"/>
                  <a:pt x="561607" y="156432"/>
                </a:cubicBezTo>
                <a:cubicBezTo>
                  <a:pt x="738731" y="61442"/>
                  <a:pt x="949631" y="9010"/>
                  <a:pt x="1177679" y="1063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57" name="Google Shape;157;p3"/>
          <p:cNvSpPr/>
          <p:nvPr/>
        </p:nvSpPr>
        <p:spPr>
          <a:xfrm flipH="1" rot="10800000">
            <a:off x="252263" y="4570555"/>
            <a:ext cx="2203433" cy="2206035"/>
          </a:xfrm>
          <a:custGeom>
            <a:rect b="b" l="l" r="r" t="t"/>
            <a:pathLst>
              <a:path extrusionOk="0" h="3634591" w="3810827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58" name="Google Shape;158;p3"/>
          <p:cNvSpPr/>
          <p:nvPr/>
        </p:nvSpPr>
        <p:spPr>
          <a:xfrm flipH="1" rot="10800000">
            <a:off x="102297" y="4489862"/>
            <a:ext cx="2503365" cy="2368139"/>
          </a:xfrm>
          <a:custGeom>
            <a:rect b="b" l="l" r="r" t="t"/>
            <a:pathLst>
              <a:path extrusionOk="0" h="2368139" w="2503365">
                <a:moveTo>
                  <a:pt x="1207901" y="2368139"/>
                </a:moveTo>
                <a:cubicBezTo>
                  <a:pt x="1461890" y="2368139"/>
                  <a:pt x="1648246" y="2231039"/>
                  <a:pt x="1903579" y="2021925"/>
                </a:cubicBezTo>
                <a:cubicBezTo>
                  <a:pt x="1932104" y="1998559"/>
                  <a:pt x="1960629" y="1975474"/>
                  <a:pt x="1988242" y="1953177"/>
                </a:cubicBezTo>
                <a:cubicBezTo>
                  <a:pt x="2137906" y="1832180"/>
                  <a:pt x="2279245" y="1717883"/>
                  <a:pt x="2373309" y="1593788"/>
                </a:cubicBezTo>
                <a:cubicBezTo>
                  <a:pt x="2463236" y="1475155"/>
                  <a:pt x="2503365" y="1356128"/>
                  <a:pt x="2503365" y="1207823"/>
                </a:cubicBezTo>
                <a:cubicBezTo>
                  <a:pt x="2503365" y="836102"/>
                  <a:pt x="2399685" y="501881"/>
                  <a:pt x="2211395" y="266699"/>
                </a:cubicBezTo>
                <a:cubicBezTo>
                  <a:pt x="2119266" y="151669"/>
                  <a:pt x="2008763" y="62258"/>
                  <a:pt x="1882950" y="1000"/>
                </a:cubicBezTo>
                <a:lnTo>
                  <a:pt x="1880532" y="0"/>
                </a:lnTo>
                <a:lnTo>
                  <a:pt x="931076" y="0"/>
                </a:lnTo>
                <a:lnTo>
                  <a:pt x="907014" y="8487"/>
                </a:lnTo>
                <a:cubicBezTo>
                  <a:pt x="737418" y="76841"/>
                  <a:pt x="575989" y="177513"/>
                  <a:pt x="440077" y="299580"/>
                </a:cubicBezTo>
                <a:cubicBezTo>
                  <a:pt x="301800" y="423732"/>
                  <a:pt x="193125" y="564998"/>
                  <a:pt x="117111" y="719328"/>
                </a:cubicBezTo>
                <a:cubicBezTo>
                  <a:pt x="39430" y="877092"/>
                  <a:pt x="0" y="1041444"/>
                  <a:pt x="0" y="1207823"/>
                </a:cubicBezTo>
                <a:cubicBezTo>
                  <a:pt x="0" y="1375384"/>
                  <a:pt x="62906" y="1473240"/>
                  <a:pt x="193823" y="1661409"/>
                </a:cubicBezTo>
                <a:cubicBezTo>
                  <a:pt x="225410" y="1706791"/>
                  <a:pt x="258073" y="1753748"/>
                  <a:pt x="291486" y="1805379"/>
                </a:cubicBezTo>
                <a:cubicBezTo>
                  <a:pt x="546819" y="2199846"/>
                  <a:pt x="820899" y="2368139"/>
                  <a:pt x="1207901" y="2368139"/>
                </a:cubicBezTo>
                <a:close/>
              </a:path>
            </a:pathLst>
          </a:cu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59" name="Google Shape;159;p3"/>
          <p:cNvSpPr/>
          <p:nvPr/>
        </p:nvSpPr>
        <p:spPr>
          <a:xfrm>
            <a:off x="1284303" y="1199857"/>
            <a:ext cx="3691691" cy="3585534"/>
          </a:xfrm>
          <a:custGeom>
            <a:rect b="b" l="l" r="r" t="t"/>
            <a:pathLst>
              <a:path extrusionOk="0" h="3634591" w="3810827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60" name="Google Shape;160;p3"/>
          <p:cNvSpPr/>
          <p:nvPr/>
        </p:nvSpPr>
        <p:spPr>
          <a:xfrm>
            <a:off x="1110237" y="1126900"/>
            <a:ext cx="3957832" cy="3753233"/>
          </a:xfrm>
          <a:custGeom>
            <a:rect b="b" l="l" r="r" t="t"/>
            <a:pathLst>
              <a:path extrusionOk="0" h="3634591" w="3810827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pic>
        <p:nvPicPr>
          <p:cNvPr descr="Hi Bee" id="161" name="Google Shape;161;p3"/>
          <p:cNvPicPr preferRelativeResize="0"/>
          <p:nvPr/>
        </p:nvPicPr>
        <p:blipFill rotWithShape="1">
          <a:blip r:embed="rId3">
            <a:alphaModFix/>
          </a:blip>
          <a:srcRect b="0" l="0" r="4" t="227"/>
          <a:stretch/>
        </p:blipFill>
        <p:spPr>
          <a:xfrm>
            <a:off x="361482" y="333268"/>
            <a:ext cx="1591274" cy="1587623"/>
          </a:xfrm>
          <a:custGeom>
            <a:rect b="b" l="l" r="r" t="t"/>
            <a:pathLst>
              <a:path extrusionOk="0" h="1457587" w="1460939">
                <a:moveTo>
                  <a:pt x="794298" y="761"/>
                </a:moveTo>
                <a:cubicBezTo>
                  <a:pt x="890251" y="-3724"/>
                  <a:pt x="979623" y="11650"/>
                  <a:pt x="1059971" y="46398"/>
                </a:cubicBezTo>
                <a:cubicBezTo>
                  <a:pt x="1135274" y="78993"/>
                  <a:pt x="1202551" y="128559"/>
                  <a:pt x="1259938" y="193692"/>
                </a:cubicBezTo>
                <a:cubicBezTo>
                  <a:pt x="1347904" y="293567"/>
                  <a:pt x="1409906" y="427499"/>
                  <a:pt x="1440428" y="580440"/>
                </a:cubicBezTo>
                <a:cubicBezTo>
                  <a:pt x="1450601" y="631420"/>
                  <a:pt x="1457277" y="684512"/>
                  <a:pt x="1460250" y="739158"/>
                </a:cubicBezTo>
                <a:cubicBezTo>
                  <a:pt x="1464995" y="826369"/>
                  <a:pt x="1445409" y="897456"/>
                  <a:pt x="1396783" y="969666"/>
                </a:cubicBezTo>
                <a:cubicBezTo>
                  <a:pt x="1345918" y="1045203"/>
                  <a:pt x="1267182" y="1116266"/>
                  <a:pt x="1183808" y="1191496"/>
                </a:cubicBezTo>
                <a:cubicBezTo>
                  <a:pt x="1168424" y="1205360"/>
                  <a:pt x="1152533" y="1219713"/>
                  <a:pt x="1136653" y="1234229"/>
                </a:cubicBezTo>
                <a:cubicBezTo>
                  <a:pt x="994499" y="1364155"/>
                  <a:pt x="890248" y="1449854"/>
                  <a:pt x="742186" y="1456774"/>
                </a:cubicBezTo>
                <a:cubicBezTo>
                  <a:pt x="516586" y="1467319"/>
                  <a:pt x="351428" y="1375823"/>
                  <a:pt x="189962" y="1150817"/>
                </a:cubicBezTo>
                <a:cubicBezTo>
                  <a:pt x="168832" y="1121366"/>
                  <a:pt x="148289" y="1094644"/>
                  <a:pt x="128423" y="1068817"/>
                </a:cubicBezTo>
                <a:cubicBezTo>
                  <a:pt x="46086" y="961733"/>
                  <a:pt x="6284" y="905904"/>
                  <a:pt x="923" y="807370"/>
                </a:cubicBezTo>
                <a:cubicBezTo>
                  <a:pt x="-4400" y="709533"/>
                  <a:pt x="13328" y="611811"/>
                  <a:pt x="53565" y="516923"/>
                </a:cubicBezTo>
                <a:cubicBezTo>
                  <a:pt x="92939" y="424098"/>
                  <a:pt x="151771" y="338066"/>
                  <a:pt x="228407" y="261292"/>
                </a:cubicBezTo>
                <a:cubicBezTo>
                  <a:pt x="303732" y="185808"/>
                  <a:pt x="394615" y="122210"/>
                  <a:pt x="491292" y="77394"/>
                </a:cubicBezTo>
                <a:cubicBezTo>
                  <a:pt x="590570" y="31296"/>
                  <a:pt x="692553" y="5517"/>
                  <a:pt x="794298" y="761"/>
                </a:cubicBezTo>
                <a:close/>
              </a:path>
            </a:pathLst>
          </a:custGeom>
          <a:noFill/>
          <a:ln>
            <a:noFill/>
          </a:ln>
        </p:spPr>
      </p:pic>
      <p:pic>
        <p:nvPicPr>
          <p:cNvPr id="162" name="Google Shape;162;p3"/>
          <p:cNvPicPr preferRelativeResize="0"/>
          <p:nvPr/>
        </p:nvPicPr>
        <p:blipFill rotWithShape="1">
          <a:blip r:embed="rId4">
            <a:alphaModFix/>
          </a:blip>
          <a:srcRect b="0" l="11191" r="11197" t="0"/>
          <a:stretch/>
        </p:blipFill>
        <p:spPr>
          <a:xfrm>
            <a:off x="390163" y="4703812"/>
            <a:ext cx="2067395" cy="1997842"/>
          </a:xfrm>
          <a:custGeom>
            <a:rect b="b" l="l" r="r" t="t"/>
            <a:pathLst>
              <a:path extrusionOk="0" h="1862790" w="1927641">
                <a:moveTo>
                  <a:pt x="930107" y="0"/>
                </a:moveTo>
                <a:cubicBezTo>
                  <a:pt x="1125684" y="0"/>
                  <a:pt x="1269183" y="103581"/>
                  <a:pt x="1465793" y="261567"/>
                </a:cubicBezTo>
                <a:cubicBezTo>
                  <a:pt x="1487758" y="279220"/>
                  <a:pt x="1509723" y="296662"/>
                  <a:pt x="1530987" y="313507"/>
                </a:cubicBezTo>
                <a:cubicBezTo>
                  <a:pt x="1646231" y="404921"/>
                  <a:pt x="1755063" y="491273"/>
                  <a:pt x="1827495" y="585028"/>
                </a:cubicBezTo>
                <a:cubicBezTo>
                  <a:pt x="1896741" y="674656"/>
                  <a:pt x="1927641" y="764581"/>
                  <a:pt x="1927641" y="876627"/>
                </a:cubicBezTo>
                <a:cubicBezTo>
                  <a:pt x="1927641" y="1157465"/>
                  <a:pt x="1847806" y="1409971"/>
                  <a:pt x="1702819" y="1587653"/>
                </a:cubicBezTo>
                <a:cubicBezTo>
                  <a:pt x="1631877" y="1674559"/>
                  <a:pt x="1546787" y="1742110"/>
                  <a:pt x="1449910" y="1788391"/>
                </a:cubicBezTo>
                <a:cubicBezTo>
                  <a:pt x="1346536" y="1837735"/>
                  <a:pt x="1229885" y="1862790"/>
                  <a:pt x="1103141" y="1862790"/>
                </a:cubicBezTo>
                <a:cubicBezTo>
                  <a:pt x="968743" y="1862790"/>
                  <a:pt x="832527" y="1835863"/>
                  <a:pt x="698418" y="1782734"/>
                </a:cubicBezTo>
                <a:cubicBezTo>
                  <a:pt x="567827" y="1731092"/>
                  <a:pt x="443523" y="1655034"/>
                  <a:pt x="338868" y="1562811"/>
                </a:cubicBezTo>
                <a:cubicBezTo>
                  <a:pt x="232393" y="1469013"/>
                  <a:pt x="148710" y="1362286"/>
                  <a:pt x="90178" y="1245689"/>
                </a:cubicBezTo>
                <a:cubicBezTo>
                  <a:pt x="30362" y="1126497"/>
                  <a:pt x="0" y="1002327"/>
                  <a:pt x="0" y="876627"/>
                </a:cubicBezTo>
                <a:cubicBezTo>
                  <a:pt x="0" y="750034"/>
                  <a:pt x="48440" y="676102"/>
                  <a:pt x="149248" y="533940"/>
                </a:cubicBezTo>
                <a:cubicBezTo>
                  <a:pt x="173571" y="499653"/>
                  <a:pt x="198721" y="464177"/>
                  <a:pt x="224450" y="425169"/>
                </a:cubicBezTo>
                <a:cubicBezTo>
                  <a:pt x="421062" y="127147"/>
                  <a:pt x="632109" y="0"/>
                  <a:pt x="930107" y="0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163" name="Google Shape;163;p3"/>
          <p:cNvSpPr/>
          <p:nvPr/>
        </p:nvSpPr>
        <p:spPr>
          <a:xfrm rot="10800000">
            <a:off x="2923503" y="4317643"/>
            <a:ext cx="4928983" cy="2540357"/>
          </a:xfrm>
          <a:custGeom>
            <a:rect b="b" l="l" r="r" t="t"/>
            <a:pathLst>
              <a:path extrusionOk="0" h="2540357" w="4865144">
                <a:moveTo>
                  <a:pt x="2347485" y="2540357"/>
                </a:moveTo>
                <a:cubicBezTo>
                  <a:pt x="1595370" y="2540357"/>
                  <a:pt x="1062712" y="2246669"/>
                  <a:pt x="566486" y="1558284"/>
                </a:cubicBezTo>
                <a:cubicBezTo>
                  <a:pt x="501550" y="1468181"/>
                  <a:pt x="438072" y="1386236"/>
                  <a:pt x="376684" y="1307041"/>
                </a:cubicBezTo>
                <a:cubicBezTo>
                  <a:pt x="122255" y="978668"/>
                  <a:pt x="0" y="807898"/>
                  <a:pt x="0" y="515488"/>
                </a:cubicBezTo>
                <a:cubicBezTo>
                  <a:pt x="0" y="370314"/>
                  <a:pt x="19158" y="226024"/>
                  <a:pt x="57187" y="83613"/>
                </a:cubicBezTo>
                <a:lnTo>
                  <a:pt x="85241" y="0"/>
                </a:lnTo>
                <a:lnTo>
                  <a:pt x="4819156" y="0"/>
                </a:lnTo>
                <a:lnTo>
                  <a:pt x="4827943" y="42917"/>
                </a:lnTo>
                <a:cubicBezTo>
                  <a:pt x="4852551" y="195232"/>
                  <a:pt x="4865144" y="353315"/>
                  <a:pt x="4865144" y="515488"/>
                </a:cubicBezTo>
                <a:cubicBezTo>
                  <a:pt x="4865144" y="774296"/>
                  <a:pt x="4787155" y="982010"/>
                  <a:pt x="4612386" y="1189035"/>
                </a:cubicBezTo>
                <a:cubicBezTo>
                  <a:pt x="4429578" y="1405594"/>
                  <a:pt x="4154895" y="1605055"/>
                  <a:pt x="3864031" y="1816207"/>
                </a:cubicBezTo>
                <a:cubicBezTo>
                  <a:pt x="3810369" y="1855117"/>
                  <a:pt x="3754930" y="1895402"/>
                  <a:pt x="3699494" y="1936178"/>
                </a:cubicBezTo>
                <a:cubicBezTo>
                  <a:pt x="3203269" y="2301103"/>
                  <a:pt x="2841097" y="2540357"/>
                  <a:pt x="2347485" y="254035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64" name="Google Shape;164;p3"/>
          <p:cNvSpPr/>
          <p:nvPr/>
        </p:nvSpPr>
        <p:spPr>
          <a:xfrm rot="10800000">
            <a:off x="2737294" y="4124360"/>
            <a:ext cx="5251863" cy="2733640"/>
          </a:xfrm>
          <a:custGeom>
            <a:rect b="b" l="l" r="r" t="t"/>
            <a:pathLst>
              <a:path extrusionOk="0" h="2733640" w="5251863">
                <a:moveTo>
                  <a:pt x="2534081" y="2733640"/>
                </a:moveTo>
                <a:cubicBezTo>
                  <a:pt x="1722182" y="2733640"/>
                  <a:pt x="1147184" y="2405750"/>
                  <a:pt x="611515" y="1637197"/>
                </a:cubicBezTo>
                <a:cubicBezTo>
                  <a:pt x="541416" y="1536604"/>
                  <a:pt x="472894" y="1445115"/>
                  <a:pt x="406625" y="1356697"/>
                </a:cubicBezTo>
                <a:cubicBezTo>
                  <a:pt x="131973" y="990082"/>
                  <a:pt x="0" y="799426"/>
                  <a:pt x="0" y="472961"/>
                </a:cubicBezTo>
                <a:cubicBezTo>
                  <a:pt x="0" y="391921"/>
                  <a:pt x="5170" y="311128"/>
                  <a:pt x="15472" y="230720"/>
                </a:cubicBezTo>
                <a:lnTo>
                  <a:pt x="59957" y="0"/>
                </a:lnTo>
                <a:lnTo>
                  <a:pt x="5218026" y="0"/>
                </a:lnTo>
                <a:lnTo>
                  <a:pt x="5241745" y="205032"/>
                </a:lnTo>
                <a:cubicBezTo>
                  <a:pt x="5248464" y="293044"/>
                  <a:pt x="5251863" y="382432"/>
                  <a:pt x="5251863" y="472961"/>
                </a:cubicBezTo>
                <a:cubicBezTo>
                  <a:pt x="5251863" y="761910"/>
                  <a:pt x="5167674" y="993814"/>
                  <a:pt x="4979014" y="1224949"/>
                </a:cubicBezTo>
                <a:cubicBezTo>
                  <a:pt x="4781676" y="1466726"/>
                  <a:pt x="4485157" y="1689416"/>
                  <a:pt x="4171175" y="1925157"/>
                </a:cubicBezTo>
                <a:cubicBezTo>
                  <a:pt x="4113246" y="1968599"/>
                  <a:pt x="4053402" y="2013577"/>
                  <a:pt x="3993558" y="2059101"/>
                </a:cubicBezTo>
                <a:cubicBezTo>
                  <a:pt x="3457890" y="2466524"/>
                  <a:pt x="3066929" y="2733640"/>
                  <a:pt x="2534081" y="2733640"/>
                </a:cubicBezTo>
                <a:close/>
              </a:path>
            </a:pathLst>
          </a:cu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pic>
        <p:nvPicPr>
          <p:cNvPr id="165" name="Google Shape;165;p3"/>
          <p:cNvPicPr preferRelativeResize="0"/>
          <p:nvPr/>
        </p:nvPicPr>
        <p:blipFill rotWithShape="1">
          <a:blip r:embed="rId5">
            <a:alphaModFix/>
          </a:blip>
          <a:srcRect b="0" l="11387" r="11388" t="0"/>
          <a:stretch/>
        </p:blipFill>
        <p:spPr>
          <a:xfrm>
            <a:off x="1774301" y="1920892"/>
            <a:ext cx="3859401" cy="3748420"/>
          </a:xfrm>
          <a:custGeom>
            <a:rect b="b" l="l" r="r" t="t"/>
            <a:pathLst>
              <a:path extrusionOk="0" h="3136753" w="3229624">
                <a:moveTo>
                  <a:pt x="1848233" y="0"/>
                </a:moveTo>
                <a:cubicBezTo>
                  <a:pt x="2060584" y="0"/>
                  <a:pt x="2256024" y="42190"/>
                  <a:pt x="2429218" y="125283"/>
                </a:cubicBezTo>
                <a:cubicBezTo>
                  <a:pt x="2591531" y="203215"/>
                  <a:pt x="2734092" y="316964"/>
                  <a:pt x="2852949" y="463304"/>
                </a:cubicBezTo>
                <a:cubicBezTo>
                  <a:pt x="3095866" y="762501"/>
                  <a:pt x="3229624" y="1187698"/>
                  <a:pt x="3229624" y="1660601"/>
                </a:cubicBezTo>
                <a:cubicBezTo>
                  <a:pt x="3229624" y="1849275"/>
                  <a:pt x="3177854" y="2000701"/>
                  <a:pt x="3061836" y="2151625"/>
                </a:cubicBezTo>
                <a:cubicBezTo>
                  <a:pt x="2940483" y="2309498"/>
                  <a:pt x="2758140" y="2454908"/>
                  <a:pt x="2565057" y="2608839"/>
                </a:cubicBezTo>
                <a:cubicBezTo>
                  <a:pt x="2529433" y="2637206"/>
                  <a:pt x="2492632" y="2666574"/>
                  <a:pt x="2455832" y="2696300"/>
                </a:cubicBezTo>
                <a:cubicBezTo>
                  <a:pt x="2126424" y="2962334"/>
                  <a:pt x="1886003" y="3136753"/>
                  <a:pt x="1558328" y="3136753"/>
                </a:cubicBezTo>
                <a:cubicBezTo>
                  <a:pt x="1059053" y="3136753"/>
                  <a:pt x="705459" y="2922650"/>
                  <a:pt x="376051" y="2420811"/>
                </a:cubicBezTo>
                <a:cubicBezTo>
                  <a:pt x="332943" y="2355125"/>
                  <a:pt x="290806" y="2295387"/>
                  <a:pt x="250054" y="2237652"/>
                </a:cubicBezTo>
                <a:cubicBezTo>
                  <a:pt x="81157" y="1998264"/>
                  <a:pt x="0" y="1873772"/>
                  <a:pt x="0" y="1660601"/>
                </a:cubicBezTo>
                <a:cubicBezTo>
                  <a:pt x="0" y="1448935"/>
                  <a:pt x="50870" y="1239845"/>
                  <a:pt x="151086" y="1039139"/>
                </a:cubicBezTo>
                <a:cubicBezTo>
                  <a:pt x="249153" y="842800"/>
                  <a:pt x="389357" y="663081"/>
                  <a:pt x="567749" y="505136"/>
                </a:cubicBezTo>
                <a:cubicBezTo>
                  <a:pt x="743092" y="349842"/>
                  <a:pt x="951353" y="221767"/>
                  <a:pt x="1170151" y="134808"/>
                </a:cubicBezTo>
                <a:cubicBezTo>
                  <a:pt x="1394839" y="45343"/>
                  <a:pt x="1623060" y="0"/>
                  <a:pt x="1848233" y="0"/>
                </a:cubicBezTo>
                <a:close/>
              </a:path>
            </a:pathLst>
          </a:custGeom>
          <a:noFill/>
          <a:ln>
            <a:noFill/>
          </a:ln>
        </p:spPr>
      </p:pic>
      <p:pic>
        <p:nvPicPr>
          <p:cNvPr id="166" name="Google Shape;166;p3"/>
          <p:cNvPicPr preferRelativeResize="0"/>
          <p:nvPr/>
        </p:nvPicPr>
        <p:blipFill rotWithShape="1">
          <a:blip r:embed="rId6">
            <a:alphaModFix/>
          </a:blip>
          <a:srcRect b="16584" l="0" r="0" t="16592"/>
          <a:stretch/>
        </p:blipFill>
        <p:spPr>
          <a:xfrm>
            <a:off x="5722200" y="3658926"/>
            <a:ext cx="6383354" cy="3199072"/>
          </a:xfrm>
          <a:custGeom>
            <a:rect b="b" l="l" r="r" t="t"/>
            <a:pathLst>
              <a:path extrusionOk="0" h="2326598" w="4342418">
                <a:moveTo>
                  <a:pt x="2247155" y="0"/>
                </a:moveTo>
                <a:cubicBezTo>
                  <a:pt x="2918461" y="0"/>
                  <a:pt x="3393888" y="260284"/>
                  <a:pt x="3836797" y="870376"/>
                </a:cubicBezTo>
                <a:cubicBezTo>
                  <a:pt x="3894757" y="950229"/>
                  <a:pt x="3951415" y="1022854"/>
                  <a:pt x="4006206" y="1093043"/>
                </a:cubicBezTo>
                <a:cubicBezTo>
                  <a:pt x="4233299" y="1384068"/>
                  <a:pt x="4342418" y="1535414"/>
                  <a:pt x="4342418" y="1794567"/>
                </a:cubicBezTo>
                <a:cubicBezTo>
                  <a:pt x="4342418" y="1923228"/>
                  <a:pt x="4325319" y="2051107"/>
                  <a:pt x="4291376" y="2177320"/>
                </a:cubicBezTo>
                <a:lnTo>
                  <a:pt x="4240933" y="2326598"/>
                </a:lnTo>
                <a:lnTo>
                  <a:pt x="55086" y="2326598"/>
                </a:lnTo>
                <a:lnTo>
                  <a:pt x="51681" y="2313648"/>
                </a:lnTo>
                <a:cubicBezTo>
                  <a:pt x="17564" y="2148221"/>
                  <a:pt x="0" y="1974226"/>
                  <a:pt x="0" y="1794567"/>
                </a:cubicBezTo>
                <a:cubicBezTo>
                  <a:pt x="0" y="1565193"/>
                  <a:pt x="69611" y="1381106"/>
                  <a:pt x="225601" y="1197627"/>
                </a:cubicBezTo>
                <a:cubicBezTo>
                  <a:pt x="388767" y="1005699"/>
                  <a:pt x="633937" y="828924"/>
                  <a:pt x="893550" y="641789"/>
                </a:cubicBezTo>
                <a:cubicBezTo>
                  <a:pt x="941447" y="607304"/>
                  <a:pt x="990929" y="571599"/>
                  <a:pt x="1040409" y="535461"/>
                </a:cubicBezTo>
                <a:cubicBezTo>
                  <a:pt x="1483318" y="212041"/>
                  <a:pt x="1806576" y="0"/>
                  <a:pt x="2247155" y="0"/>
                </a:cubicBezTo>
                <a:close/>
              </a:path>
            </a:pathLst>
          </a:cu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picture containing text, wall, indoor, red&#10;&#10;Description automatically generated" id="171" name="Google Shape;171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38608" y="2534737"/>
            <a:ext cx="2831071" cy="3774762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50000" rotWithShape="0" algn="tl">
              <a:srgbClr val="000000">
                <a:alpha val="40000"/>
              </a:srgbClr>
            </a:outerShdw>
          </a:effectLst>
        </p:spPr>
      </p:pic>
      <p:pic>
        <p:nvPicPr>
          <p:cNvPr descr="Confused Bee" id="172" name="Google Shape;172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188113"/>
            <a:ext cx="3406140" cy="3406140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4"/>
          <p:cNvSpPr txBox="1"/>
          <p:nvPr/>
        </p:nvSpPr>
        <p:spPr>
          <a:xfrm>
            <a:off x="2844555" y="675747"/>
            <a:ext cx="7829400" cy="13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US" sz="36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Where are the toilets?</a:t>
            </a:r>
            <a:endParaRPr b="0" i="0" sz="14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Do not worry, the toilets are in your classroom and all you need to do is look for these signs</a:t>
            </a:r>
            <a:endParaRPr b="0" i="0" sz="24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Image preview" id="174" name="Google Shape;174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926990" y="2548376"/>
            <a:ext cx="2831071" cy="3774761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50000" rotWithShape="0" algn="tl">
              <a:srgbClr val="000000">
                <a:alpha val="40000"/>
              </a:srgbClr>
            </a:outerShdw>
          </a:effectLst>
        </p:spPr>
      </p:pic>
      <p:sp>
        <p:nvSpPr>
          <p:cNvPr id="175" name="Google Shape;175;p4"/>
          <p:cNvSpPr txBox="1"/>
          <p:nvPr/>
        </p:nvSpPr>
        <p:spPr>
          <a:xfrm>
            <a:off x="9117496" y="5104885"/>
            <a:ext cx="2668500" cy="13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always ask if you need help!</a:t>
            </a:r>
            <a:endParaRPr b="0" i="0" sz="2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Like Bee" id="176" name="Google Shape;176;p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918979" y="5524874"/>
            <a:ext cx="1180256" cy="1180256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4"/>
          <p:cNvSpPr/>
          <p:nvPr/>
        </p:nvSpPr>
        <p:spPr>
          <a:xfrm rot="2472313">
            <a:off x="8546912" y="1673091"/>
            <a:ext cx="837282" cy="1301912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A7342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appy Bee" id="182" name="Google Shape;182;p5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7679" l="0" r="0" t="7680"/>
          <a:stretch/>
        </p:blipFill>
        <p:spPr>
          <a:xfrm>
            <a:off x="679837" y="133836"/>
            <a:ext cx="2030312" cy="1718435"/>
          </a:xfrm>
          <a:prstGeom prst="rect">
            <a:avLst/>
          </a:prstGeom>
          <a:solidFill>
            <a:schemeClr val="lt2"/>
          </a:solidFill>
          <a:ln>
            <a:noFill/>
          </a:ln>
        </p:spPr>
      </p:pic>
      <p:sp>
        <p:nvSpPr>
          <p:cNvPr id="183" name="Google Shape;183;p5"/>
          <p:cNvSpPr txBox="1"/>
          <p:nvPr>
            <p:ph type="title"/>
          </p:nvPr>
        </p:nvSpPr>
        <p:spPr>
          <a:xfrm>
            <a:off x="8738120" y="711510"/>
            <a:ext cx="3230700" cy="44619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Autofit/>
          </a:bodyPr>
          <a:lstStyle/>
          <a:p>
            <a:pPr indent="0" lvl="0" marL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en-US" sz="3200">
                <a:solidFill>
                  <a:srgbClr val="262626"/>
                </a:solidFill>
                <a:latin typeface="Comic Sans MS"/>
                <a:ea typeface="Comic Sans MS"/>
                <a:cs typeface="Comic Sans MS"/>
                <a:sym typeface="Comic Sans MS"/>
              </a:rPr>
              <a:t>Outside the classroom you will have a drawer for your work and a peg for your coats and bags</a:t>
            </a:r>
            <a:endParaRPr sz="3200">
              <a:solidFill>
                <a:srgbClr val="262626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Image preview" id="184" name="Google Shape;184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9727" y="1852271"/>
            <a:ext cx="3654170" cy="487222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preview" id="185" name="Google Shape;185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849704" y="159106"/>
            <a:ext cx="4578401" cy="61045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2"/>
        </a:solidFill>
      </p:bgPr>
    </p:bg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6"/>
          <p:cNvSpPr/>
          <p:nvPr/>
        </p:nvSpPr>
        <p:spPr>
          <a:xfrm>
            <a:off x="0" y="0"/>
            <a:ext cx="3496422" cy="6858000"/>
          </a:xfrm>
          <a:custGeom>
            <a:rect b="b" l="l" r="r" t="t"/>
            <a:pathLst>
              <a:path extrusionOk="0" h="6858000" w="3496422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91" name="Google Shape;191;p6"/>
          <p:cNvSpPr/>
          <p:nvPr/>
        </p:nvSpPr>
        <p:spPr>
          <a:xfrm>
            <a:off x="1375409" y="0"/>
            <a:ext cx="2529723" cy="6858000"/>
          </a:xfrm>
          <a:custGeom>
            <a:rect b="b" l="l" r="r" t="t"/>
            <a:pathLst>
              <a:path extrusionOk="0" h="6858000" w="2529723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92" name="Google Shape;192;p6"/>
          <p:cNvSpPr/>
          <p:nvPr/>
        </p:nvSpPr>
        <p:spPr>
          <a:xfrm>
            <a:off x="1155402" y="0"/>
            <a:ext cx="2536434" cy="6858000"/>
          </a:xfrm>
          <a:custGeom>
            <a:rect b="b" l="l" r="r" t="t"/>
            <a:pathLst>
              <a:path extrusionOk="0" h="6858000" w="2536434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93" name="Google Shape;193;p6"/>
          <p:cNvSpPr/>
          <p:nvPr/>
        </p:nvSpPr>
        <p:spPr>
          <a:xfrm>
            <a:off x="924161" y="0"/>
            <a:ext cx="2261351" cy="6858000"/>
          </a:xfrm>
          <a:custGeom>
            <a:rect b="b" l="l" r="r" t="t"/>
            <a:pathLst>
              <a:path extrusionOk="0" h="6858000" w="2521425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DCD6C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94" name="Google Shape;194;p6"/>
          <p:cNvSpPr/>
          <p:nvPr/>
        </p:nvSpPr>
        <p:spPr>
          <a:xfrm>
            <a:off x="1375409" y="0"/>
            <a:ext cx="2529723" cy="6858000"/>
          </a:xfrm>
          <a:custGeom>
            <a:rect b="b" l="l" r="r" t="t"/>
            <a:pathLst>
              <a:path extrusionOk="0" h="6858000" w="2529723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95" name="Google Shape;195;p6"/>
          <p:cNvSpPr/>
          <p:nvPr/>
        </p:nvSpPr>
        <p:spPr>
          <a:xfrm>
            <a:off x="1155402" y="0"/>
            <a:ext cx="2536434" cy="6858000"/>
          </a:xfrm>
          <a:custGeom>
            <a:rect b="b" l="l" r="r" t="t"/>
            <a:pathLst>
              <a:path extrusionOk="0" h="6858000" w="2536434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96" name="Google Shape;196;p6"/>
          <p:cNvSpPr/>
          <p:nvPr/>
        </p:nvSpPr>
        <p:spPr>
          <a:xfrm>
            <a:off x="924161" y="0"/>
            <a:ext cx="2261351" cy="6858000"/>
          </a:xfrm>
          <a:custGeom>
            <a:rect b="b" l="l" r="r" t="t"/>
            <a:pathLst>
              <a:path extrusionOk="0" h="6858000" w="2521425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DCD6C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97" name="Google Shape;197;p6"/>
          <p:cNvSpPr/>
          <p:nvPr/>
        </p:nvSpPr>
        <p:spPr>
          <a:xfrm>
            <a:off x="305" y="0"/>
            <a:ext cx="12191696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pic>
        <p:nvPicPr>
          <p:cNvPr descr="Image preview" id="198" name="Google Shape;198;p6"/>
          <p:cNvPicPr preferRelativeResize="0"/>
          <p:nvPr/>
        </p:nvPicPr>
        <p:blipFill rotWithShape="1">
          <a:blip r:embed="rId3">
            <a:alphaModFix/>
          </a:blip>
          <a:srcRect b="48186" l="0" r="0" t="9626"/>
          <a:stretch/>
        </p:blipFill>
        <p:spPr>
          <a:xfrm>
            <a:off x="-1219" y="-2"/>
            <a:ext cx="1219169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6"/>
          <p:cNvSpPr/>
          <p:nvPr/>
        </p:nvSpPr>
        <p:spPr>
          <a:xfrm flipH="1">
            <a:off x="1081740" y="1290918"/>
            <a:ext cx="4598421" cy="4208733"/>
          </a:xfrm>
          <a:custGeom>
            <a:rect b="b" l="l" r="r" t="t"/>
            <a:pathLst>
              <a:path extrusionOk="0" h="3634591" w="3810827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00" name="Google Shape;200;p6"/>
          <p:cNvSpPr/>
          <p:nvPr/>
        </p:nvSpPr>
        <p:spPr>
          <a:xfrm flipH="1">
            <a:off x="1177363" y="1476188"/>
            <a:ext cx="4302533" cy="3851186"/>
          </a:xfrm>
          <a:custGeom>
            <a:rect b="b" l="l" r="r" t="t"/>
            <a:pathLst>
              <a:path extrusionOk="0" h="3634591" w="3810827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chemeClr val="lt1">
              <a:alpha val="83529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01" name="Google Shape;201;p6"/>
          <p:cNvSpPr/>
          <p:nvPr/>
        </p:nvSpPr>
        <p:spPr>
          <a:xfrm flipH="1" rot="-300000">
            <a:off x="987224" y="1122042"/>
            <a:ext cx="4908132" cy="4613915"/>
          </a:xfrm>
          <a:custGeom>
            <a:rect b="b" l="l" r="r" t="t"/>
            <a:pathLst>
              <a:path extrusionOk="0" h="3634591" w="3810827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02" name="Google Shape;202;p6"/>
          <p:cNvSpPr txBox="1"/>
          <p:nvPr>
            <p:ph type="title"/>
          </p:nvPr>
        </p:nvSpPr>
        <p:spPr>
          <a:xfrm>
            <a:off x="1415451" y="2268492"/>
            <a:ext cx="3797450" cy="2186393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rmAutofit fontScale="90000"/>
          </a:bodyPr>
          <a:lstStyle/>
          <a:p>
            <a:pPr indent="0" lvl="0" marL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ct val="100000"/>
              <a:buFont typeface="Arial"/>
              <a:buNone/>
            </a:pPr>
            <a:r>
              <a:rPr lang="en-US" sz="4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also learn outside on the decking</a:t>
            </a:r>
            <a:endParaRPr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3" name="Google Shape;203;p6"/>
          <p:cNvSpPr/>
          <p:nvPr/>
        </p:nvSpPr>
        <p:spPr>
          <a:xfrm flipH="1" rot="10800000">
            <a:off x="7720717" y="756951"/>
            <a:ext cx="2843929" cy="2556327"/>
          </a:xfrm>
          <a:custGeom>
            <a:rect b="b" l="l" r="r" t="t"/>
            <a:pathLst>
              <a:path extrusionOk="0" h="3634591" w="3810827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04" name="Google Shape;204;p6"/>
          <p:cNvSpPr/>
          <p:nvPr/>
        </p:nvSpPr>
        <p:spPr>
          <a:xfrm flipH="1" rot="10800000">
            <a:off x="7582263" y="628018"/>
            <a:ext cx="3172430" cy="2887139"/>
          </a:xfrm>
          <a:custGeom>
            <a:rect b="b" l="l" r="r" t="t"/>
            <a:pathLst>
              <a:path extrusionOk="0" h="3634591" w="3810827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pic>
        <p:nvPicPr>
          <p:cNvPr descr="Image preview" id="205" name="Google Shape;205;p6"/>
          <p:cNvPicPr preferRelativeResize="0"/>
          <p:nvPr/>
        </p:nvPicPr>
        <p:blipFill rotWithShape="1">
          <a:blip r:embed="rId4">
            <a:alphaModFix/>
          </a:blip>
          <a:srcRect b="33843" l="0" r="4" t="0"/>
          <a:stretch/>
        </p:blipFill>
        <p:spPr>
          <a:xfrm>
            <a:off x="7854697" y="916936"/>
            <a:ext cx="2535200" cy="2236365"/>
          </a:xfrm>
          <a:custGeom>
            <a:rect b="b" l="l" r="r" t="t"/>
            <a:pathLst>
              <a:path extrusionOk="0" h="2236365" w="2442835">
                <a:moveTo>
                  <a:pt x="1178694" y="0"/>
                </a:moveTo>
                <a:cubicBezTo>
                  <a:pt x="1426542" y="0"/>
                  <a:pt x="1608393" y="124353"/>
                  <a:pt x="1857551" y="314024"/>
                </a:cubicBezTo>
                <a:cubicBezTo>
                  <a:pt x="1885386" y="335216"/>
                  <a:pt x="1913222" y="356156"/>
                  <a:pt x="1940168" y="376379"/>
                </a:cubicBezTo>
                <a:cubicBezTo>
                  <a:pt x="2086213" y="486125"/>
                  <a:pt x="2224133" y="589796"/>
                  <a:pt x="2315923" y="702353"/>
                </a:cubicBezTo>
                <a:cubicBezTo>
                  <a:pt x="2403676" y="809955"/>
                  <a:pt x="2442835" y="917915"/>
                  <a:pt x="2442835" y="1052431"/>
                </a:cubicBezTo>
                <a:cubicBezTo>
                  <a:pt x="2442835" y="1389589"/>
                  <a:pt x="2341663" y="1692735"/>
                  <a:pt x="2157925" y="1906050"/>
                </a:cubicBezTo>
                <a:cubicBezTo>
                  <a:pt x="2068023" y="2010385"/>
                  <a:pt x="1960192" y="2091482"/>
                  <a:pt x="1837422" y="2147045"/>
                </a:cubicBezTo>
                <a:cubicBezTo>
                  <a:pt x="1706420" y="2206285"/>
                  <a:pt x="1558592" y="2236365"/>
                  <a:pt x="1397973" y="2236365"/>
                </a:cubicBezTo>
                <a:cubicBezTo>
                  <a:pt x="1227656" y="2236365"/>
                  <a:pt x="1055033" y="2204038"/>
                  <a:pt x="885082" y="2140253"/>
                </a:cubicBezTo>
                <a:cubicBezTo>
                  <a:pt x="719588" y="2078255"/>
                  <a:pt x="562062" y="1986944"/>
                  <a:pt x="429436" y="1876226"/>
                </a:cubicBezTo>
                <a:cubicBezTo>
                  <a:pt x="294504" y="1763618"/>
                  <a:pt x="188455" y="1635487"/>
                  <a:pt x="114279" y="1495506"/>
                </a:cubicBezTo>
                <a:cubicBezTo>
                  <a:pt x="38477" y="1352411"/>
                  <a:pt x="0" y="1203340"/>
                  <a:pt x="0" y="1052431"/>
                </a:cubicBezTo>
                <a:cubicBezTo>
                  <a:pt x="0" y="900449"/>
                  <a:pt x="61386" y="811692"/>
                  <a:pt x="189137" y="641019"/>
                </a:cubicBezTo>
                <a:cubicBezTo>
                  <a:pt x="219961" y="599856"/>
                  <a:pt x="251833" y="557266"/>
                  <a:pt x="284438" y="510435"/>
                </a:cubicBezTo>
                <a:cubicBezTo>
                  <a:pt x="533598" y="152646"/>
                  <a:pt x="801051" y="0"/>
                  <a:pt x="1178694" y="0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206" name="Google Shape;206;p6"/>
          <p:cNvSpPr/>
          <p:nvPr/>
        </p:nvSpPr>
        <p:spPr>
          <a:xfrm flipH="1">
            <a:off x="6163982" y="3576909"/>
            <a:ext cx="2685901" cy="2458888"/>
          </a:xfrm>
          <a:custGeom>
            <a:rect b="b" l="l" r="r" t="t"/>
            <a:pathLst>
              <a:path extrusionOk="0" h="3634591" w="3810827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07" name="Google Shape;207;p6"/>
          <p:cNvSpPr/>
          <p:nvPr/>
        </p:nvSpPr>
        <p:spPr>
          <a:xfrm flipH="1">
            <a:off x="5981178" y="3487951"/>
            <a:ext cx="3051507" cy="2742030"/>
          </a:xfrm>
          <a:custGeom>
            <a:rect b="b" l="l" r="r" t="t"/>
            <a:pathLst>
              <a:path extrusionOk="0" h="3634591" w="3810827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pic>
        <p:nvPicPr>
          <p:cNvPr descr="Image preview" id="208" name="Google Shape;208;p6"/>
          <p:cNvPicPr preferRelativeResize="0"/>
          <p:nvPr/>
        </p:nvPicPr>
        <p:blipFill rotWithShape="1">
          <a:blip r:embed="rId5">
            <a:alphaModFix/>
          </a:blip>
          <a:srcRect b="29736" l="0" r="-4" t="1596"/>
          <a:stretch/>
        </p:blipFill>
        <p:spPr>
          <a:xfrm>
            <a:off x="6332072" y="3730791"/>
            <a:ext cx="2349722" cy="2151122"/>
          </a:xfrm>
          <a:custGeom>
            <a:rect b="b" l="l" r="r" t="t"/>
            <a:pathLst>
              <a:path extrusionOk="0" h="2236365" w="2442835">
                <a:moveTo>
                  <a:pt x="1044862" y="0"/>
                </a:moveTo>
                <a:cubicBezTo>
                  <a:pt x="1215179" y="0"/>
                  <a:pt x="1387802" y="32328"/>
                  <a:pt x="1557753" y="96112"/>
                </a:cubicBezTo>
                <a:cubicBezTo>
                  <a:pt x="1723247" y="158111"/>
                  <a:pt x="1880773" y="249422"/>
                  <a:pt x="2013399" y="360139"/>
                </a:cubicBezTo>
                <a:cubicBezTo>
                  <a:pt x="2148332" y="472747"/>
                  <a:pt x="2254380" y="600878"/>
                  <a:pt x="2328556" y="740859"/>
                </a:cubicBezTo>
                <a:cubicBezTo>
                  <a:pt x="2404358" y="883954"/>
                  <a:pt x="2442835" y="1033026"/>
                  <a:pt x="2442835" y="1183934"/>
                </a:cubicBezTo>
                <a:cubicBezTo>
                  <a:pt x="2442835" y="1335916"/>
                  <a:pt x="2381449" y="1424674"/>
                  <a:pt x="2253698" y="1595346"/>
                </a:cubicBezTo>
                <a:cubicBezTo>
                  <a:pt x="2222875" y="1636509"/>
                  <a:pt x="2191002" y="1679100"/>
                  <a:pt x="2158397" y="1725930"/>
                </a:cubicBezTo>
                <a:cubicBezTo>
                  <a:pt x="1909237" y="2083719"/>
                  <a:pt x="1641784" y="2236365"/>
                  <a:pt x="1264141" y="2236365"/>
                </a:cubicBezTo>
                <a:cubicBezTo>
                  <a:pt x="1016293" y="2236365"/>
                  <a:pt x="834443" y="2112012"/>
                  <a:pt x="585284" y="1922342"/>
                </a:cubicBezTo>
                <a:cubicBezTo>
                  <a:pt x="557449" y="1901149"/>
                  <a:pt x="529613" y="1880210"/>
                  <a:pt x="502667" y="1859987"/>
                </a:cubicBezTo>
                <a:cubicBezTo>
                  <a:pt x="356623" y="1750240"/>
                  <a:pt x="218702" y="1646569"/>
                  <a:pt x="126912" y="1534012"/>
                </a:cubicBezTo>
                <a:cubicBezTo>
                  <a:pt x="39159" y="1426410"/>
                  <a:pt x="0" y="1318451"/>
                  <a:pt x="0" y="1183934"/>
                </a:cubicBezTo>
                <a:cubicBezTo>
                  <a:pt x="0" y="846776"/>
                  <a:pt x="101173" y="543630"/>
                  <a:pt x="284911" y="330315"/>
                </a:cubicBezTo>
                <a:cubicBezTo>
                  <a:pt x="374812" y="225981"/>
                  <a:pt x="482643" y="144883"/>
                  <a:pt x="605414" y="89320"/>
                </a:cubicBezTo>
                <a:cubicBezTo>
                  <a:pt x="736415" y="30080"/>
                  <a:pt x="884243" y="0"/>
                  <a:pt x="1044862" y="0"/>
                </a:cubicBezTo>
                <a:close/>
              </a:path>
            </a:pathLst>
          </a:cu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7"/>
          <p:cNvSpPr txBox="1"/>
          <p:nvPr/>
        </p:nvSpPr>
        <p:spPr>
          <a:xfrm>
            <a:off x="235761" y="438609"/>
            <a:ext cx="8291019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eat our lunch in the hall!</a:t>
            </a:r>
            <a:endParaRPr b="1" i="0" sz="44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Hi Bee" id="214" name="Google Shape;214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965" y="1970229"/>
            <a:ext cx="2167431" cy="216743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203396" y="1470889"/>
            <a:ext cx="3640110" cy="4853481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7"/>
          <p:cNvSpPr/>
          <p:nvPr/>
        </p:nvSpPr>
        <p:spPr>
          <a:xfrm rot="2311414">
            <a:off x="5963418" y="1019275"/>
            <a:ext cx="1314450" cy="1546148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A7342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17" name="Google Shape;217;p7"/>
          <p:cNvSpPr txBox="1"/>
          <p:nvPr/>
        </p:nvSpPr>
        <p:spPr>
          <a:xfrm>
            <a:off x="6992552" y="5897107"/>
            <a:ext cx="47814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get to the hall using this corridor</a:t>
            </a:r>
            <a:endParaRPr b="0" i="0" sz="1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Image preview" id="218" name="Google Shape;218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891750" y="2049137"/>
            <a:ext cx="2571750" cy="3429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7"/>
          <p:cNvSpPr/>
          <p:nvPr/>
        </p:nvSpPr>
        <p:spPr>
          <a:xfrm rot="8802379">
            <a:off x="10915940" y="5069645"/>
            <a:ext cx="484632" cy="1061250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A7342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2"/>
        </a:solidFill>
      </p:bgPr>
    </p:bg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8"/>
          <p:cNvSpPr/>
          <p:nvPr/>
        </p:nvSpPr>
        <p:spPr>
          <a:xfrm>
            <a:off x="0" y="0"/>
            <a:ext cx="3496422" cy="6858000"/>
          </a:xfrm>
          <a:custGeom>
            <a:rect b="b" l="l" r="r" t="t"/>
            <a:pathLst>
              <a:path extrusionOk="0" h="6858000" w="3496422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25" name="Google Shape;225;p8"/>
          <p:cNvSpPr/>
          <p:nvPr/>
        </p:nvSpPr>
        <p:spPr>
          <a:xfrm>
            <a:off x="0" y="0"/>
            <a:ext cx="3496422" cy="6858000"/>
          </a:xfrm>
          <a:custGeom>
            <a:rect b="b" l="l" r="r" t="t"/>
            <a:pathLst>
              <a:path extrusionOk="0" h="6858000" w="3496422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26" name="Google Shape;226;p8"/>
          <p:cNvSpPr/>
          <p:nvPr/>
        </p:nvSpPr>
        <p:spPr>
          <a:xfrm>
            <a:off x="1375409" y="0"/>
            <a:ext cx="2529723" cy="6858000"/>
          </a:xfrm>
          <a:custGeom>
            <a:rect b="b" l="l" r="r" t="t"/>
            <a:pathLst>
              <a:path extrusionOk="0" h="6858000" w="2529723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27" name="Google Shape;227;p8"/>
          <p:cNvSpPr/>
          <p:nvPr/>
        </p:nvSpPr>
        <p:spPr>
          <a:xfrm>
            <a:off x="1155402" y="0"/>
            <a:ext cx="2536434" cy="6858000"/>
          </a:xfrm>
          <a:custGeom>
            <a:rect b="b" l="l" r="r" t="t"/>
            <a:pathLst>
              <a:path extrusionOk="0" h="6858000" w="2536434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28" name="Google Shape;228;p8"/>
          <p:cNvSpPr/>
          <p:nvPr/>
        </p:nvSpPr>
        <p:spPr>
          <a:xfrm>
            <a:off x="924161" y="0"/>
            <a:ext cx="2261351" cy="6858000"/>
          </a:xfrm>
          <a:custGeom>
            <a:rect b="b" l="l" r="r" t="t"/>
            <a:pathLst>
              <a:path extrusionOk="0" h="6858000" w="2521425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DCD6C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29" name="Google Shape;229;p8"/>
          <p:cNvSpPr/>
          <p:nvPr/>
        </p:nvSpPr>
        <p:spPr>
          <a:xfrm>
            <a:off x="0" y="0"/>
            <a:ext cx="3496422" cy="6858000"/>
          </a:xfrm>
          <a:custGeom>
            <a:rect b="b" l="l" r="r" t="t"/>
            <a:pathLst>
              <a:path extrusionOk="0" h="6858000" w="3496422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30" name="Google Shape;230;p8"/>
          <p:cNvSpPr/>
          <p:nvPr/>
        </p:nvSpPr>
        <p:spPr>
          <a:xfrm>
            <a:off x="1375409" y="0"/>
            <a:ext cx="2529723" cy="6858000"/>
          </a:xfrm>
          <a:custGeom>
            <a:rect b="b" l="l" r="r" t="t"/>
            <a:pathLst>
              <a:path extrusionOk="0" h="6858000" w="2529723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31" name="Google Shape;231;p8"/>
          <p:cNvSpPr/>
          <p:nvPr/>
        </p:nvSpPr>
        <p:spPr>
          <a:xfrm>
            <a:off x="1155402" y="0"/>
            <a:ext cx="2536434" cy="6858000"/>
          </a:xfrm>
          <a:custGeom>
            <a:rect b="b" l="l" r="r" t="t"/>
            <a:pathLst>
              <a:path extrusionOk="0" h="6858000" w="2536434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32" name="Google Shape;232;p8"/>
          <p:cNvSpPr/>
          <p:nvPr/>
        </p:nvSpPr>
        <p:spPr>
          <a:xfrm>
            <a:off x="924161" y="0"/>
            <a:ext cx="2261351" cy="6858000"/>
          </a:xfrm>
          <a:custGeom>
            <a:rect b="b" l="l" r="r" t="t"/>
            <a:pathLst>
              <a:path extrusionOk="0" h="6858000" w="2521425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DCD6C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33" name="Google Shape;233;p8"/>
          <p:cNvSpPr/>
          <p:nvPr/>
        </p:nvSpPr>
        <p:spPr>
          <a:xfrm>
            <a:off x="305" y="0"/>
            <a:ext cx="12191696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iryo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pic>
        <p:nvPicPr>
          <p:cNvPr id="234" name="Google Shape;234;p8"/>
          <p:cNvPicPr preferRelativeResize="0"/>
          <p:nvPr/>
        </p:nvPicPr>
        <p:blipFill rotWithShape="1">
          <a:blip r:embed="rId3">
            <a:alphaModFix/>
          </a:blip>
          <a:srcRect b="12494" l="0" r="0" t="12502"/>
          <a:stretch/>
        </p:blipFill>
        <p:spPr>
          <a:xfrm>
            <a:off x="-1219" y="-137150"/>
            <a:ext cx="12191693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8"/>
          <p:cNvSpPr/>
          <p:nvPr/>
        </p:nvSpPr>
        <p:spPr>
          <a:xfrm flipH="1">
            <a:off x="1081377" y="1386250"/>
            <a:ext cx="4598786" cy="4113402"/>
          </a:xfrm>
          <a:custGeom>
            <a:rect b="b" l="l" r="r" t="t"/>
            <a:pathLst>
              <a:path extrusionOk="0" h="3634591" w="3810827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36" name="Google Shape;236;p8"/>
          <p:cNvSpPr/>
          <p:nvPr/>
        </p:nvSpPr>
        <p:spPr>
          <a:xfrm flipH="1">
            <a:off x="1248354" y="1494845"/>
            <a:ext cx="4231543" cy="3861126"/>
          </a:xfrm>
          <a:custGeom>
            <a:rect b="b" l="l" r="r" t="t"/>
            <a:pathLst>
              <a:path extrusionOk="0" h="3634591" w="3810827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chemeClr val="lt1">
              <a:alpha val="83529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37" name="Google Shape;237;p8"/>
          <p:cNvSpPr/>
          <p:nvPr/>
        </p:nvSpPr>
        <p:spPr>
          <a:xfrm flipH="1" rot="-300000">
            <a:off x="987224" y="1122042"/>
            <a:ext cx="4908132" cy="4613915"/>
          </a:xfrm>
          <a:custGeom>
            <a:rect b="b" l="l" r="r" t="t"/>
            <a:pathLst>
              <a:path extrusionOk="0" h="3634591" w="3810827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38" name="Google Shape;238;p8"/>
          <p:cNvSpPr txBox="1"/>
          <p:nvPr/>
        </p:nvSpPr>
        <p:spPr>
          <a:xfrm>
            <a:off x="1463050" y="2291903"/>
            <a:ext cx="3555692" cy="2186393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109725" spcFirstLastPara="1" rIns="109725" wrap="square" tIns="109725">
            <a:noAutofit/>
          </a:bodyPr>
          <a:lstStyle/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3F3F3F"/>
                </a:solidFill>
                <a:latin typeface="Comic Sans MS"/>
                <a:ea typeface="Comic Sans MS"/>
                <a:cs typeface="Comic Sans MS"/>
                <a:sym typeface="Comic Sans MS"/>
              </a:rPr>
              <a:t>And we play with all our friends from Reception on the playground</a:t>
            </a:r>
            <a:endParaRPr b="0" i="0" sz="14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9" name="Google Shape;239;p8"/>
          <p:cNvSpPr/>
          <p:nvPr/>
        </p:nvSpPr>
        <p:spPr>
          <a:xfrm>
            <a:off x="6710901" y="1264257"/>
            <a:ext cx="4534335" cy="4235395"/>
          </a:xfrm>
          <a:custGeom>
            <a:rect b="b" l="l" r="r" t="t"/>
            <a:pathLst>
              <a:path extrusionOk="0" h="3634591" w="3810827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pic>
        <p:nvPicPr>
          <p:cNvPr id="240" name="Google Shape;240;p8"/>
          <p:cNvPicPr preferRelativeResize="0"/>
          <p:nvPr/>
        </p:nvPicPr>
        <p:blipFill rotWithShape="1">
          <a:blip r:embed="rId4">
            <a:alphaModFix/>
          </a:blip>
          <a:srcRect b="0" l="8500" r="8491" t="0"/>
          <a:stretch/>
        </p:blipFill>
        <p:spPr>
          <a:xfrm>
            <a:off x="6917725" y="1520345"/>
            <a:ext cx="4120673" cy="3723216"/>
          </a:xfrm>
          <a:custGeom>
            <a:rect b="b" l="l" r="r" t="t"/>
            <a:pathLst>
              <a:path extrusionOk="0" h="3588642" w="3952684">
                <a:moveTo>
                  <a:pt x="2262021" y="0"/>
                </a:moveTo>
                <a:cubicBezTo>
                  <a:pt x="2521915" y="0"/>
                  <a:pt x="2761111" y="48268"/>
                  <a:pt x="2973080" y="143330"/>
                </a:cubicBezTo>
                <a:cubicBezTo>
                  <a:pt x="3171733" y="232491"/>
                  <a:pt x="3346211" y="362626"/>
                  <a:pt x="3491678" y="530048"/>
                </a:cubicBezTo>
                <a:cubicBezTo>
                  <a:pt x="3788979" y="872350"/>
                  <a:pt x="3952684" y="1358801"/>
                  <a:pt x="3952684" y="1899831"/>
                </a:cubicBezTo>
                <a:cubicBezTo>
                  <a:pt x="3952684" y="2115686"/>
                  <a:pt x="3889322" y="2288927"/>
                  <a:pt x="3747331" y="2461593"/>
                </a:cubicBezTo>
                <a:cubicBezTo>
                  <a:pt x="3598809" y="2642210"/>
                  <a:pt x="3375643" y="2808567"/>
                  <a:pt x="3139331" y="2984675"/>
                </a:cubicBezTo>
                <a:cubicBezTo>
                  <a:pt x="3095732" y="3017128"/>
                  <a:pt x="3050692" y="3050728"/>
                  <a:pt x="3005652" y="3084736"/>
                </a:cubicBezTo>
                <a:cubicBezTo>
                  <a:pt x="2602495" y="3389096"/>
                  <a:pt x="2308249" y="3588642"/>
                  <a:pt x="1907213" y="3588642"/>
                </a:cubicBezTo>
                <a:cubicBezTo>
                  <a:pt x="1296158" y="3588642"/>
                  <a:pt x="863400" y="3343695"/>
                  <a:pt x="460242" y="2769559"/>
                </a:cubicBezTo>
                <a:cubicBezTo>
                  <a:pt x="407483" y="2694411"/>
                  <a:pt x="355911" y="2626066"/>
                  <a:pt x="306036" y="2560014"/>
                </a:cubicBezTo>
                <a:cubicBezTo>
                  <a:pt x="99326" y="2286139"/>
                  <a:pt x="0" y="2143712"/>
                  <a:pt x="0" y="1899831"/>
                </a:cubicBezTo>
                <a:cubicBezTo>
                  <a:pt x="0" y="1657671"/>
                  <a:pt x="62259" y="1418460"/>
                  <a:pt x="184911" y="1188839"/>
                </a:cubicBezTo>
                <a:cubicBezTo>
                  <a:pt x="304934" y="964216"/>
                  <a:pt x="476527" y="758606"/>
                  <a:pt x="694859" y="577907"/>
                </a:cubicBezTo>
                <a:cubicBezTo>
                  <a:pt x="909458" y="400240"/>
                  <a:pt x="1164345" y="253716"/>
                  <a:pt x="1432127" y="154228"/>
                </a:cubicBezTo>
                <a:cubicBezTo>
                  <a:pt x="1707119" y="51875"/>
                  <a:pt x="1986436" y="0"/>
                  <a:pt x="2262021" y="0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241" name="Google Shape;241;p8"/>
          <p:cNvSpPr/>
          <p:nvPr/>
        </p:nvSpPr>
        <p:spPr>
          <a:xfrm rot="300787">
            <a:off x="6524982" y="960745"/>
            <a:ext cx="4906153" cy="4615108"/>
          </a:xfrm>
          <a:custGeom>
            <a:rect b="b" l="l" r="r" t="t"/>
            <a:pathLst>
              <a:path extrusionOk="0" h="3634591" w="3810827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9"/>
          <p:cNvSpPr txBox="1"/>
          <p:nvPr/>
        </p:nvSpPr>
        <p:spPr>
          <a:xfrm>
            <a:off x="557784" y="429768"/>
            <a:ext cx="75072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b="0" i="0" lang="en-US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 will have a great time in Reception </a:t>
            </a:r>
            <a:endParaRPr b="0" i="0" sz="44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7" name="Google Shape;247;p9"/>
          <p:cNvSpPr txBox="1"/>
          <p:nvPr/>
        </p:nvSpPr>
        <p:spPr>
          <a:xfrm>
            <a:off x="5148072" y="4828032"/>
            <a:ext cx="64830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And always remember to ask if you need any help</a:t>
            </a:r>
            <a:endParaRPr b="0" i="0" sz="2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Like Bee" id="248" name="Google Shape;248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57775" y="1833900"/>
            <a:ext cx="4942725" cy="4942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ketchLinesVTI">
  <a:themeElements>
    <a:clrScheme name="SketchLines">
      <a:dk1>
        <a:srgbClr val="000000"/>
      </a:dk1>
      <a:lt1>
        <a:srgbClr val="FFFFFF"/>
      </a:lt1>
      <a:dk2>
        <a:srgbClr val="564E4E"/>
      </a:dk2>
      <a:lt2>
        <a:srgbClr val="EEEBE2"/>
      </a:lt2>
      <a:accent1>
        <a:srgbClr val="E54837"/>
      </a:accent1>
      <a:accent2>
        <a:srgbClr val="947F53"/>
      </a:accent2>
      <a:accent3>
        <a:srgbClr val="BE8D64"/>
      </a:accent3>
      <a:accent4>
        <a:srgbClr val="E0C171"/>
      </a:accent4>
      <a:accent5>
        <a:srgbClr val="968572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2021-06-20T19:18:32Z</dcterms:created>
  <dc:creator>Simon Butler</dc:creator>
</cp:coreProperties>
</file>